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3"/>
  </p:notesMasterIdLst>
  <p:handoutMasterIdLst>
    <p:handoutMasterId r:id="rId24"/>
  </p:handoutMasterIdLst>
  <p:sldIdLst>
    <p:sldId id="278" r:id="rId2"/>
    <p:sldId id="258" r:id="rId3"/>
    <p:sldId id="261" r:id="rId4"/>
    <p:sldId id="264" r:id="rId5"/>
    <p:sldId id="276" r:id="rId6"/>
    <p:sldId id="269" r:id="rId7"/>
    <p:sldId id="277" r:id="rId8"/>
    <p:sldId id="275" r:id="rId9"/>
    <p:sldId id="284" r:id="rId10"/>
    <p:sldId id="281" r:id="rId11"/>
    <p:sldId id="280" r:id="rId12"/>
    <p:sldId id="279" r:id="rId13"/>
    <p:sldId id="282" r:id="rId14"/>
    <p:sldId id="285" r:id="rId15"/>
    <p:sldId id="265" r:id="rId16"/>
    <p:sldId id="266" r:id="rId17"/>
    <p:sldId id="286" r:id="rId18"/>
    <p:sldId id="268" r:id="rId19"/>
    <p:sldId id="271" r:id="rId20"/>
    <p:sldId id="274" r:id="rId21"/>
    <p:sldId id="270" r:id="rId22"/>
  </p:sldIdLst>
  <p:sldSz cx="12192000" cy="6858000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262"/>
    <a:srgbClr val="F0A884"/>
    <a:srgbClr val="ED7D31"/>
    <a:srgbClr val="FFCC66"/>
    <a:srgbClr val="A6D9E2"/>
    <a:srgbClr val="D6670C"/>
    <a:srgbClr val="D28D10"/>
    <a:srgbClr val="FBFFE5"/>
    <a:srgbClr val="DEEDE8"/>
    <a:srgbClr val="0B6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29" autoAdjust="0"/>
  </p:normalViewPr>
  <p:slideViewPr>
    <p:cSldViewPr snapToGrid="0">
      <p:cViewPr varScale="1">
        <p:scale>
          <a:sx n="108" d="100"/>
          <a:sy n="108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5" y="1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6798B9E2-DE08-4F47-A6BE-5C44A39A76C7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9721107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5" y="9721107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02E04D2C-53EC-4C4F-89A6-873D8904A9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898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5" y="1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D9E6FA3C-C56E-4F89-B7DD-00A267ADCE0D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81113"/>
            <a:ext cx="6135687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8" y="4925409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9721107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5" y="9721107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E1CAF4D6-9973-4AB2-9B57-A15D4656D11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00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4dda1946d_4_2726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930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4dda1946d_4_2726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24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AF4D6-9973-4AB2-9B57-A15D4656D11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232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4dda1946d_6_332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931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54dda1946d_4_2701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60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4dda1946d_4_2726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549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AF4D6-9973-4AB2-9B57-A15D4656D11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617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4dda1946d_4_2726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448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4dda1946d_4_2726:notes"/>
          <p:cNvSpPr txBox="1">
            <a:spLocks noGrp="1"/>
          </p:cNvSpPr>
          <p:nvPr>
            <p:ph type="body" idx="1"/>
          </p:nvPr>
        </p:nvSpPr>
        <p:spPr>
          <a:xfrm>
            <a:off x="710408" y="4861442"/>
            <a:ext cx="5683250" cy="4605577"/>
          </a:xfrm>
          <a:prstGeom prst="rect">
            <a:avLst/>
          </a:prstGeom>
        </p:spPr>
        <p:txBody>
          <a:bodyPr spcFirstLastPara="1" wrap="square" lIns="94770" tIns="94770" rIns="94770" bIns="9477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48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AF4D6-9973-4AB2-9B57-A15D4656D11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9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49665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311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9983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5044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5DA575-3E93-46BD-A8DB-6B33FD43DEE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8" name="圖片 7" descr="定稿觀光首都-重製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760"/>
            <a:ext cx="2165349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7867651" y="6721475"/>
            <a:ext cx="12192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15554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74333"/>
            <a:ext cx="8768000" cy="21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712000" y="39390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455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2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1632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7391699" y="2907099"/>
            <a:ext cx="33408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3419333" y="2907099"/>
            <a:ext cx="33408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3419333" y="2142220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7391700" y="2142220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24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18275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0579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25683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740733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85580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3297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18901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DA575-3E93-46BD-A8DB-6B33FD43DE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5514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906" y="639278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DEA355-A2FE-4C4A-A230-0EF71C83743A}" type="datetimeFigureOut">
              <a:rPr lang="zh-TW" altLang="en-US" smtClean="0"/>
              <a:t>2023/3/15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416" y="646274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FE3062F-2584-4613-BEBD-36FAC75354C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965245" y="5869095"/>
            <a:ext cx="5343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 b="1" dirty="0" smtClean="0">
                <a:solidFill>
                  <a:srgbClr val="F107A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當責  關懷  創新</a:t>
            </a:r>
            <a:endParaRPr lang="en-US" altLang="zh-TW" sz="2400" b="1" dirty="0" smtClean="0">
              <a:solidFill>
                <a:srgbClr val="F107A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" y="65965"/>
            <a:ext cx="2664593" cy="44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C5U3FMgb2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watch?v=ERfgVMDZSyQ&amp;t=40s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WpKgzNpr5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62fk_bokig&amp;t=13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vUSkMkRSf9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umich.edu/dept/mneuronet/news/archive/201907/early-alzheimer%E2%80%99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MkpEb4mMU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629600" y="936039"/>
            <a:ext cx="10650969" cy="391074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ts val="7000"/>
              </a:lnSpc>
            </a:pPr>
            <a:r>
              <a:rPr lang="zh-TW" altLang="en-US" sz="10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南投縣政府衛生局</a:t>
            </a:r>
            <a:r>
              <a:rPr lang="en-US" altLang="zh-TW" sz="10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0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0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失智友善核心課程</a:t>
            </a:r>
            <a:endParaRPr sz="10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5" name="Google Shape;505;p38"/>
          <p:cNvSpPr/>
          <p:nvPr/>
        </p:nvSpPr>
        <p:spPr>
          <a:xfrm rot="-1799921">
            <a:off x="10148976" y="4464737"/>
            <a:ext cx="3434057" cy="2815895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rgbClr val="D362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2" name="Google Shape;512;p38"/>
          <p:cNvGrpSpPr/>
          <p:nvPr/>
        </p:nvGrpSpPr>
        <p:grpSpPr>
          <a:xfrm rot="5059444">
            <a:off x="11250629" y="2712741"/>
            <a:ext cx="658468" cy="755815"/>
            <a:chOff x="1421350" y="3966000"/>
            <a:chExt cx="133450" cy="153175"/>
          </a:xfrm>
        </p:grpSpPr>
        <p:sp>
          <p:nvSpPr>
            <p:cNvPr id="513" name="Google Shape;513;p38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00" y="4846787"/>
            <a:ext cx="2065356" cy="1570027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-155235" y="6488668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0" y="6488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4512581" y="6448079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68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14289" y="6550223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6" name="橢圓 5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-42862" y="648628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94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14289" y="6550223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6" name="橢圓 5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-57314" y="6466991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0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14289" y="6550223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6" name="橢圓 5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67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314289" y="6550223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圖片來源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6" name="橢圓 5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68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1478202" y="2092254"/>
            <a:ext cx="9305437" cy="140010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zh-TW" altLang="en-US" sz="10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友善組織</a:t>
            </a:r>
            <a:endParaRPr sz="10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06" name="Google Shape;506;p38"/>
          <p:cNvGrpSpPr/>
          <p:nvPr/>
        </p:nvGrpSpPr>
        <p:grpSpPr>
          <a:xfrm rot="-5400000">
            <a:off x="6484396" y="-1551528"/>
            <a:ext cx="2090384" cy="3819500"/>
            <a:chOff x="198415" y="242282"/>
            <a:chExt cx="2403109" cy="439090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07" name="Google Shape;507;p38"/>
            <p:cNvSpPr/>
            <p:nvPr/>
          </p:nvSpPr>
          <p:spPr>
            <a:xfrm>
              <a:off x="198415" y="242282"/>
              <a:ext cx="2403109" cy="4390903"/>
            </a:xfrm>
            <a:custGeom>
              <a:avLst/>
              <a:gdLst/>
              <a:ahLst/>
              <a:cxnLst/>
              <a:rect l="l" t="t" r="r" b="b"/>
              <a:pathLst>
                <a:path w="30100" h="54998" extrusionOk="0">
                  <a:moveTo>
                    <a:pt x="23068" y="0"/>
                  </a:moveTo>
                  <a:cubicBezTo>
                    <a:pt x="21497" y="0"/>
                    <a:pt x="19769" y="387"/>
                    <a:pt x="18133" y="1467"/>
                  </a:cubicBezTo>
                  <a:cubicBezTo>
                    <a:pt x="13573" y="4467"/>
                    <a:pt x="13573" y="10873"/>
                    <a:pt x="12323" y="11456"/>
                  </a:cubicBezTo>
                  <a:cubicBezTo>
                    <a:pt x="11061" y="12040"/>
                    <a:pt x="1941" y="15612"/>
                    <a:pt x="977" y="23279"/>
                  </a:cubicBezTo>
                  <a:cubicBezTo>
                    <a:pt x="0" y="30947"/>
                    <a:pt x="7561" y="36186"/>
                    <a:pt x="7561" y="37210"/>
                  </a:cubicBezTo>
                  <a:cubicBezTo>
                    <a:pt x="7561" y="38222"/>
                    <a:pt x="4167" y="43175"/>
                    <a:pt x="7668" y="47437"/>
                  </a:cubicBezTo>
                  <a:cubicBezTo>
                    <a:pt x="11156" y="51699"/>
                    <a:pt x="26920" y="54997"/>
                    <a:pt x="28539" y="54997"/>
                  </a:cubicBezTo>
                  <a:cubicBezTo>
                    <a:pt x="30099" y="54997"/>
                    <a:pt x="29766" y="4372"/>
                    <a:pt x="28539" y="1955"/>
                  </a:cubicBezTo>
                  <a:cubicBezTo>
                    <a:pt x="28181" y="1237"/>
                    <a:pt x="25877" y="0"/>
                    <a:pt x="23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03308" y="612888"/>
              <a:ext cx="426173" cy="405016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03946" y="972077"/>
              <a:ext cx="371963" cy="129975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347472" y="3099906"/>
              <a:ext cx="371883" cy="130215"/>
            </a:xfrm>
            <a:custGeom>
              <a:avLst/>
              <a:gdLst/>
              <a:ahLst/>
              <a:cxnLst/>
              <a:rect l="l" t="t" r="r" b="b"/>
              <a:pathLst>
                <a:path w="4658" h="1631" extrusionOk="0">
                  <a:moveTo>
                    <a:pt x="1071" y="0"/>
                  </a:moveTo>
                  <a:cubicBezTo>
                    <a:pt x="534" y="0"/>
                    <a:pt x="142" y="141"/>
                    <a:pt x="98" y="488"/>
                  </a:cubicBezTo>
                  <a:cubicBezTo>
                    <a:pt x="1" y="1241"/>
                    <a:pt x="2249" y="1630"/>
                    <a:pt x="3593" y="1630"/>
                  </a:cubicBezTo>
                  <a:cubicBezTo>
                    <a:pt x="4225" y="1630"/>
                    <a:pt x="4657" y="1544"/>
                    <a:pt x="4551" y="1369"/>
                  </a:cubicBezTo>
                  <a:cubicBezTo>
                    <a:pt x="4125" y="682"/>
                    <a:pt x="2249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89263" y="3285927"/>
              <a:ext cx="216918" cy="140354"/>
            </a:xfrm>
            <a:custGeom>
              <a:avLst/>
              <a:gdLst/>
              <a:ahLst/>
              <a:cxnLst/>
              <a:rect l="l" t="t" r="r" b="b"/>
              <a:pathLst>
                <a:path w="2717" h="1758" extrusionOk="0">
                  <a:moveTo>
                    <a:pt x="2339" y="1"/>
                  </a:moveTo>
                  <a:cubicBezTo>
                    <a:pt x="1637" y="1"/>
                    <a:pt x="1" y="1254"/>
                    <a:pt x="441" y="1694"/>
                  </a:cubicBezTo>
                  <a:cubicBezTo>
                    <a:pt x="485" y="1738"/>
                    <a:pt x="542" y="1758"/>
                    <a:pt x="609" y="1758"/>
                  </a:cubicBezTo>
                  <a:cubicBezTo>
                    <a:pt x="1233" y="1758"/>
                    <a:pt x="2716" y="36"/>
                    <a:pt x="2394" y="3"/>
                  </a:cubicBezTo>
                  <a:cubicBezTo>
                    <a:pt x="2376" y="1"/>
                    <a:pt x="2358" y="1"/>
                    <a:pt x="2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38"/>
          <p:cNvGrpSpPr/>
          <p:nvPr/>
        </p:nvGrpSpPr>
        <p:grpSpPr>
          <a:xfrm rot="5059444">
            <a:off x="10108047" y="1761421"/>
            <a:ext cx="658468" cy="755815"/>
            <a:chOff x="1421350" y="3966000"/>
            <a:chExt cx="133450" cy="153175"/>
          </a:xfrm>
        </p:grpSpPr>
        <p:sp>
          <p:nvSpPr>
            <p:cNvPr id="513" name="Google Shape;513;p38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489330" y="5163429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F0F0F"/>
                </a:solidFill>
                <a:latin typeface="YouTube Sans"/>
              </a:rPr>
              <a:t>失智友善組織</a:t>
            </a:r>
            <a:r>
              <a:rPr lang="en-US" altLang="zh-TW" b="1" dirty="0" smtClean="0">
                <a:solidFill>
                  <a:srgbClr val="0F0F0F"/>
                </a:solidFill>
                <a:latin typeface="YouTube Sans"/>
              </a:rPr>
              <a:t>-</a:t>
            </a:r>
            <a:r>
              <a:rPr lang="zh-TW" altLang="en-US" b="1" dirty="0" smtClean="0">
                <a:solidFill>
                  <a:srgbClr val="0F0F0F"/>
                </a:solidFill>
                <a:latin typeface="YouTube Sans"/>
              </a:rPr>
              <a:t>大賣場篇</a:t>
            </a:r>
            <a:r>
              <a:rPr lang="en-US" altLang="zh-TW" b="1" dirty="0" smtClean="0">
                <a:solidFill>
                  <a:srgbClr val="0F0F0F"/>
                </a:solidFill>
                <a:latin typeface="YouTube Sans"/>
              </a:rPr>
              <a:t>(3</a:t>
            </a:r>
            <a:r>
              <a:rPr lang="zh-TW" altLang="en-US" b="1" dirty="0" smtClean="0">
                <a:solidFill>
                  <a:srgbClr val="0F0F0F"/>
                </a:solidFill>
                <a:latin typeface="YouTube Sans"/>
              </a:rPr>
              <a:t>分鐘</a:t>
            </a:r>
            <a:r>
              <a:rPr lang="en-US" altLang="zh-TW" b="1" dirty="0" smtClean="0">
                <a:solidFill>
                  <a:srgbClr val="0F0F0F"/>
                </a:solidFill>
                <a:latin typeface="YouTube Sans"/>
              </a:rPr>
              <a:t>)</a:t>
            </a:r>
            <a:endParaRPr lang="en-US" altLang="zh-TW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2529" y="3920200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0F0F0F"/>
                </a:solidFill>
                <a:latin typeface="YouTube Sans"/>
              </a:rPr>
              <a:t>失智友善組織</a:t>
            </a:r>
            <a:r>
              <a:rPr lang="en-US" altLang="zh-TW" b="1" dirty="0">
                <a:solidFill>
                  <a:srgbClr val="0F0F0F"/>
                </a:solidFill>
                <a:latin typeface="YouTube Sans"/>
              </a:rPr>
              <a:t>-</a:t>
            </a:r>
            <a:r>
              <a:rPr lang="zh-TW" altLang="en-US" b="1" dirty="0">
                <a:solidFill>
                  <a:srgbClr val="0F0F0F"/>
                </a:solidFill>
                <a:latin typeface="YouTube Sans"/>
              </a:rPr>
              <a:t>早餐店篇</a:t>
            </a:r>
            <a:r>
              <a:rPr lang="en-US" altLang="zh-TW" b="1" dirty="0">
                <a:solidFill>
                  <a:srgbClr val="0F0F0F"/>
                </a:solidFill>
                <a:latin typeface="YouTube Sans"/>
              </a:rPr>
              <a:t>(30</a:t>
            </a:r>
            <a:r>
              <a:rPr lang="zh-TW" altLang="en-US" b="1" dirty="0">
                <a:solidFill>
                  <a:srgbClr val="0F0F0F"/>
                </a:solidFill>
                <a:latin typeface="YouTube Sans"/>
              </a:rPr>
              <a:t>秒</a:t>
            </a:r>
            <a:r>
              <a:rPr lang="en-US" altLang="zh-TW" b="1" dirty="0">
                <a:solidFill>
                  <a:srgbClr val="0F0F0F"/>
                </a:solidFill>
                <a:latin typeface="YouTube Sans"/>
              </a:rPr>
              <a:t>)</a:t>
            </a:r>
            <a:endParaRPr lang="en-US" altLang="zh-TW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955216" y="6447197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影片圖片來源：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pic>
        <p:nvPicPr>
          <p:cNvPr id="8" name="圖片 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229" t="638" r="1283"/>
          <a:stretch/>
        </p:blipFill>
        <p:spPr>
          <a:xfrm>
            <a:off x="692529" y="4373560"/>
            <a:ext cx="2855688" cy="1949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t="-265" r="943" b="1915"/>
          <a:stretch/>
        </p:blipFill>
        <p:spPr>
          <a:xfrm>
            <a:off x="9894071" y="3079418"/>
            <a:ext cx="2169984" cy="2893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橢圓 18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73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93" y="0"/>
            <a:ext cx="9331007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6" t="1225" r="1378" b="680"/>
          <a:stretch/>
        </p:blipFill>
        <p:spPr>
          <a:xfrm>
            <a:off x="-1" y="125963"/>
            <a:ext cx="2860993" cy="660607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7869" y="457200"/>
            <a:ext cx="933062" cy="475861"/>
          </a:xfrm>
          <a:prstGeom prst="rect">
            <a:avLst/>
          </a:prstGeom>
          <a:solidFill>
            <a:srgbClr val="CBE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59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r="34006"/>
          <a:stretch/>
        </p:blipFill>
        <p:spPr>
          <a:xfrm>
            <a:off x="2736778" y="65314"/>
            <a:ext cx="6416553" cy="6792686"/>
          </a:xfrm>
          <a:prstGeom prst="rect">
            <a:avLst/>
          </a:prstGeom>
        </p:spPr>
      </p:pic>
      <p:grpSp>
        <p:nvGrpSpPr>
          <p:cNvPr id="4" name="Google Shape;506;p38"/>
          <p:cNvGrpSpPr/>
          <p:nvPr/>
        </p:nvGrpSpPr>
        <p:grpSpPr>
          <a:xfrm rot="5400000" flipV="1">
            <a:off x="10478204" y="4018565"/>
            <a:ext cx="2090384" cy="3819500"/>
            <a:chOff x="198415" y="242282"/>
            <a:chExt cx="2403109" cy="439090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Google Shape;507;p38"/>
            <p:cNvSpPr/>
            <p:nvPr/>
          </p:nvSpPr>
          <p:spPr>
            <a:xfrm>
              <a:off x="198415" y="242282"/>
              <a:ext cx="2403109" cy="4390903"/>
            </a:xfrm>
            <a:custGeom>
              <a:avLst/>
              <a:gdLst/>
              <a:ahLst/>
              <a:cxnLst/>
              <a:rect l="l" t="t" r="r" b="b"/>
              <a:pathLst>
                <a:path w="30100" h="54998" extrusionOk="0">
                  <a:moveTo>
                    <a:pt x="23068" y="0"/>
                  </a:moveTo>
                  <a:cubicBezTo>
                    <a:pt x="21497" y="0"/>
                    <a:pt x="19769" y="387"/>
                    <a:pt x="18133" y="1467"/>
                  </a:cubicBezTo>
                  <a:cubicBezTo>
                    <a:pt x="13573" y="4467"/>
                    <a:pt x="13573" y="10873"/>
                    <a:pt x="12323" y="11456"/>
                  </a:cubicBezTo>
                  <a:cubicBezTo>
                    <a:pt x="11061" y="12040"/>
                    <a:pt x="1941" y="15612"/>
                    <a:pt x="977" y="23279"/>
                  </a:cubicBezTo>
                  <a:cubicBezTo>
                    <a:pt x="0" y="30947"/>
                    <a:pt x="7561" y="36186"/>
                    <a:pt x="7561" y="37210"/>
                  </a:cubicBezTo>
                  <a:cubicBezTo>
                    <a:pt x="7561" y="38222"/>
                    <a:pt x="4167" y="43175"/>
                    <a:pt x="7668" y="47437"/>
                  </a:cubicBezTo>
                  <a:cubicBezTo>
                    <a:pt x="11156" y="51699"/>
                    <a:pt x="26920" y="54997"/>
                    <a:pt x="28539" y="54997"/>
                  </a:cubicBezTo>
                  <a:cubicBezTo>
                    <a:pt x="30099" y="54997"/>
                    <a:pt x="29766" y="4372"/>
                    <a:pt x="28539" y="1955"/>
                  </a:cubicBezTo>
                  <a:cubicBezTo>
                    <a:pt x="28181" y="1237"/>
                    <a:pt x="25877" y="0"/>
                    <a:pt x="23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508;p38"/>
            <p:cNvSpPr/>
            <p:nvPr/>
          </p:nvSpPr>
          <p:spPr>
            <a:xfrm>
              <a:off x="703308" y="612888"/>
              <a:ext cx="426173" cy="405016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09;p38"/>
            <p:cNvSpPr/>
            <p:nvPr/>
          </p:nvSpPr>
          <p:spPr>
            <a:xfrm>
              <a:off x="703946" y="972077"/>
              <a:ext cx="371963" cy="129975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10;p38"/>
            <p:cNvSpPr/>
            <p:nvPr/>
          </p:nvSpPr>
          <p:spPr>
            <a:xfrm>
              <a:off x="347472" y="3099906"/>
              <a:ext cx="371883" cy="130215"/>
            </a:xfrm>
            <a:custGeom>
              <a:avLst/>
              <a:gdLst/>
              <a:ahLst/>
              <a:cxnLst/>
              <a:rect l="l" t="t" r="r" b="b"/>
              <a:pathLst>
                <a:path w="4658" h="1631" extrusionOk="0">
                  <a:moveTo>
                    <a:pt x="1071" y="0"/>
                  </a:moveTo>
                  <a:cubicBezTo>
                    <a:pt x="534" y="0"/>
                    <a:pt x="142" y="141"/>
                    <a:pt x="98" y="488"/>
                  </a:cubicBezTo>
                  <a:cubicBezTo>
                    <a:pt x="1" y="1241"/>
                    <a:pt x="2249" y="1630"/>
                    <a:pt x="3593" y="1630"/>
                  </a:cubicBezTo>
                  <a:cubicBezTo>
                    <a:pt x="4225" y="1630"/>
                    <a:pt x="4657" y="1544"/>
                    <a:pt x="4551" y="1369"/>
                  </a:cubicBezTo>
                  <a:cubicBezTo>
                    <a:pt x="4125" y="682"/>
                    <a:pt x="2249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11;p38"/>
            <p:cNvSpPr/>
            <p:nvPr/>
          </p:nvSpPr>
          <p:spPr>
            <a:xfrm>
              <a:off x="489263" y="3285927"/>
              <a:ext cx="216918" cy="140354"/>
            </a:xfrm>
            <a:custGeom>
              <a:avLst/>
              <a:gdLst/>
              <a:ahLst/>
              <a:cxnLst/>
              <a:rect l="l" t="t" r="r" b="b"/>
              <a:pathLst>
                <a:path w="2717" h="1758" extrusionOk="0">
                  <a:moveTo>
                    <a:pt x="2339" y="1"/>
                  </a:moveTo>
                  <a:cubicBezTo>
                    <a:pt x="1637" y="1"/>
                    <a:pt x="1" y="1254"/>
                    <a:pt x="441" y="1694"/>
                  </a:cubicBezTo>
                  <a:cubicBezTo>
                    <a:pt x="485" y="1738"/>
                    <a:pt x="542" y="1758"/>
                    <a:pt x="609" y="1758"/>
                  </a:cubicBezTo>
                  <a:cubicBezTo>
                    <a:pt x="1233" y="1758"/>
                    <a:pt x="2716" y="36"/>
                    <a:pt x="2394" y="3"/>
                  </a:cubicBezTo>
                  <a:cubicBezTo>
                    <a:pt x="2376" y="1"/>
                    <a:pt x="2358" y="1"/>
                    <a:pt x="2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" name="橢圓 10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16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392791" y="6504056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76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1196535" y="1774333"/>
            <a:ext cx="9305437" cy="279132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zh-TW" altLang="en-US" sz="10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友善參與</a:t>
            </a:r>
            <a:r>
              <a:rPr lang="en-US" altLang="zh-TW" sz="10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0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0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友善居民</a:t>
            </a:r>
            <a:endParaRPr sz="10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5" name="Google Shape;505;p38"/>
          <p:cNvSpPr/>
          <p:nvPr/>
        </p:nvSpPr>
        <p:spPr>
          <a:xfrm rot="-1799921">
            <a:off x="10148976" y="4464737"/>
            <a:ext cx="3434057" cy="2815895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38"/>
          <p:cNvGrpSpPr/>
          <p:nvPr/>
        </p:nvGrpSpPr>
        <p:grpSpPr>
          <a:xfrm rot="-5400000">
            <a:off x="6466641" y="-1601697"/>
            <a:ext cx="2090384" cy="3819500"/>
            <a:chOff x="198415" y="242282"/>
            <a:chExt cx="2403109" cy="439090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07" name="Google Shape;507;p38"/>
            <p:cNvSpPr/>
            <p:nvPr/>
          </p:nvSpPr>
          <p:spPr>
            <a:xfrm>
              <a:off x="198415" y="242282"/>
              <a:ext cx="2403109" cy="4390903"/>
            </a:xfrm>
            <a:custGeom>
              <a:avLst/>
              <a:gdLst/>
              <a:ahLst/>
              <a:cxnLst/>
              <a:rect l="l" t="t" r="r" b="b"/>
              <a:pathLst>
                <a:path w="30100" h="54998" extrusionOk="0">
                  <a:moveTo>
                    <a:pt x="23068" y="0"/>
                  </a:moveTo>
                  <a:cubicBezTo>
                    <a:pt x="21497" y="0"/>
                    <a:pt x="19769" y="387"/>
                    <a:pt x="18133" y="1467"/>
                  </a:cubicBezTo>
                  <a:cubicBezTo>
                    <a:pt x="13573" y="4467"/>
                    <a:pt x="13573" y="10873"/>
                    <a:pt x="12323" y="11456"/>
                  </a:cubicBezTo>
                  <a:cubicBezTo>
                    <a:pt x="11061" y="12040"/>
                    <a:pt x="1941" y="15612"/>
                    <a:pt x="977" y="23279"/>
                  </a:cubicBezTo>
                  <a:cubicBezTo>
                    <a:pt x="0" y="30947"/>
                    <a:pt x="7561" y="36186"/>
                    <a:pt x="7561" y="37210"/>
                  </a:cubicBezTo>
                  <a:cubicBezTo>
                    <a:pt x="7561" y="38222"/>
                    <a:pt x="4167" y="43175"/>
                    <a:pt x="7668" y="47437"/>
                  </a:cubicBezTo>
                  <a:cubicBezTo>
                    <a:pt x="11156" y="51699"/>
                    <a:pt x="26920" y="54997"/>
                    <a:pt x="28539" y="54997"/>
                  </a:cubicBezTo>
                  <a:cubicBezTo>
                    <a:pt x="30099" y="54997"/>
                    <a:pt x="29766" y="4372"/>
                    <a:pt x="28539" y="1955"/>
                  </a:cubicBezTo>
                  <a:cubicBezTo>
                    <a:pt x="28181" y="1237"/>
                    <a:pt x="25877" y="0"/>
                    <a:pt x="23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03308" y="612888"/>
              <a:ext cx="426173" cy="405016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03946" y="972077"/>
              <a:ext cx="371963" cy="129975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347472" y="3099906"/>
              <a:ext cx="371883" cy="130215"/>
            </a:xfrm>
            <a:custGeom>
              <a:avLst/>
              <a:gdLst/>
              <a:ahLst/>
              <a:cxnLst/>
              <a:rect l="l" t="t" r="r" b="b"/>
              <a:pathLst>
                <a:path w="4658" h="1631" extrusionOk="0">
                  <a:moveTo>
                    <a:pt x="1071" y="0"/>
                  </a:moveTo>
                  <a:cubicBezTo>
                    <a:pt x="534" y="0"/>
                    <a:pt x="142" y="141"/>
                    <a:pt x="98" y="488"/>
                  </a:cubicBezTo>
                  <a:cubicBezTo>
                    <a:pt x="1" y="1241"/>
                    <a:pt x="2249" y="1630"/>
                    <a:pt x="3593" y="1630"/>
                  </a:cubicBezTo>
                  <a:cubicBezTo>
                    <a:pt x="4225" y="1630"/>
                    <a:pt x="4657" y="1544"/>
                    <a:pt x="4551" y="1369"/>
                  </a:cubicBezTo>
                  <a:cubicBezTo>
                    <a:pt x="4125" y="682"/>
                    <a:pt x="2249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89263" y="3285927"/>
              <a:ext cx="216918" cy="140354"/>
            </a:xfrm>
            <a:custGeom>
              <a:avLst/>
              <a:gdLst/>
              <a:ahLst/>
              <a:cxnLst/>
              <a:rect l="l" t="t" r="r" b="b"/>
              <a:pathLst>
                <a:path w="2717" h="1758" extrusionOk="0">
                  <a:moveTo>
                    <a:pt x="2339" y="1"/>
                  </a:moveTo>
                  <a:cubicBezTo>
                    <a:pt x="1637" y="1"/>
                    <a:pt x="1" y="1254"/>
                    <a:pt x="441" y="1694"/>
                  </a:cubicBezTo>
                  <a:cubicBezTo>
                    <a:pt x="485" y="1738"/>
                    <a:pt x="542" y="1758"/>
                    <a:pt x="609" y="1758"/>
                  </a:cubicBezTo>
                  <a:cubicBezTo>
                    <a:pt x="1233" y="1758"/>
                    <a:pt x="2716" y="36"/>
                    <a:pt x="2394" y="3"/>
                  </a:cubicBezTo>
                  <a:cubicBezTo>
                    <a:pt x="2376" y="1"/>
                    <a:pt x="2358" y="1"/>
                    <a:pt x="2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38"/>
          <p:cNvGrpSpPr/>
          <p:nvPr/>
        </p:nvGrpSpPr>
        <p:grpSpPr>
          <a:xfrm rot="5059444">
            <a:off x="10108047" y="1761421"/>
            <a:ext cx="658468" cy="755815"/>
            <a:chOff x="1421350" y="3966000"/>
            <a:chExt cx="133450" cy="153175"/>
          </a:xfrm>
        </p:grpSpPr>
        <p:sp>
          <p:nvSpPr>
            <p:cNvPr id="513" name="Google Shape;513;p38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8" name="圖片 7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-1" t="5809" r="1461" b="6006"/>
          <a:stretch/>
        </p:blipFill>
        <p:spPr>
          <a:xfrm>
            <a:off x="163259" y="4359300"/>
            <a:ext cx="3708531" cy="205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>
            <a:off x="523687" y="4051523"/>
            <a:ext cx="2720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rgbClr val="0F0F0F"/>
                </a:solidFill>
                <a:latin typeface="YouTube Sans"/>
              </a:rPr>
              <a:t>失智友善社區 </a:t>
            </a:r>
            <a:r>
              <a:rPr lang="en-US" altLang="zh-TW" sz="1400" b="1" dirty="0">
                <a:solidFill>
                  <a:srgbClr val="0F0F0F"/>
                </a:solidFill>
                <a:latin typeface="YouTube Sans"/>
              </a:rPr>
              <a:t>(</a:t>
            </a:r>
            <a:r>
              <a:rPr lang="zh-TW" altLang="en-US" sz="1400" b="1" dirty="0">
                <a:solidFill>
                  <a:srgbClr val="0F0F0F"/>
                </a:solidFill>
                <a:latin typeface="YouTube Sans"/>
              </a:rPr>
              <a:t>大學生篇</a:t>
            </a:r>
            <a:r>
              <a:rPr lang="en-US" altLang="zh-TW" sz="1400" b="1" dirty="0">
                <a:solidFill>
                  <a:srgbClr val="0F0F0F"/>
                </a:solidFill>
                <a:latin typeface="YouTube Sans"/>
              </a:rPr>
              <a:t>)</a:t>
            </a:r>
            <a:endParaRPr lang="en-US" altLang="zh-TW" sz="1400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955216" y="6447197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影片圖片來源：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18" name="橢圓 17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17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392791" y="6504056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69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8;p32"/>
          <p:cNvSpPr/>
          <p:nvPr/>
        </p:nvSpPr>
        <p:spPr>
          <a:xfrm rot="1380185">
            <a:off x="1849834" y="4399511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379;p32"/>
          <p:cNvSpPr/>
          <p:nvPr/>
        </p:nvSpPr>
        <p:spPr>
          <a:xfrm rot="1380185">
            <a:off x="1361552" y="5119358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78;p32"/>
          <p:cNvSpPr/>
          <p:nvPr/>
        </p:nvSpPr>
        <p:spPr>
          <a:xfrm rot="5175779" flipH="1">
            <a:off x="1243489" y="754417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79;p32"/>
          <p:cNvSpPr/>
          <p:nvPr/>
        </p:nvSpPr>
        <p:spPr>
          <a:xfrm rot="5175779" flipH="1">
            <a:off x="1777155" y="1847490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" name="Google Shape;506;p38"/>
          <p:cNvGrpSpPr/>
          <p:nvPr/>
        </p:nvGrpSpPr>
        <p:grpSpPr>
          <a:xfrm rot="5400000" flipV="1">
            <a:off x="10931436" y="4769864"/>
            <a:ext cx="1466118" cy="2802486"/>
            <a:chOff x="198415" y="242282"/>
            <a:chExt cx="2403109" cy="439090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" name="Google Shape;507;p38"/>
            <p:cNvSpPr/>
            <p:nvPr/>
          </p:nvSpPr>
          <p:spPr>
            <a:xfrm>
              <a:off x="198415" y="242282"/>
              <a:ext cx="2403109" cy="4390903"/>
            </a:xfrm>
            <a:custGeom>
              <a:avLst/>
              <a:gdLst/>
              <a:ahLst/>
              <a:cxnLst/>
              <a:rect l="l" t="t" r="r" b="b"/>
              <a:pathLst>
                <a:path w="30100" h="54998" extrusionOk="0">
                  <a:moveTo>
                    <a:pt x="23068" y="0"/>
                  </a:moveTo>
                  <a:cubicBezTo>
                    <a:pt x="21497" y="0"/>
                    <a:pt x="19769" y="387"/>
                    <a:pt x="18133" y="1467"/>
                  </a:cubicBezTo>
                  <a:cubicBezTo>
                    <a:pt x="13573" y="4467"/>
                    <a:pt x="13573" y="10873"/>
                    <a:pt x="12323" y="11456"/>
                  </a:cubicBezTo>
                  <a:cubicBezTo>
                    <a:pt x="11061" y="12040"/>
                    <a:pt x="1941" y="15612"/>
                    <a:pt x="977" y="23279"/>
                  </a:cubicBezTo>
                  <a:cubicBezTo>
                    <a:pt x="0" y="30947"/>
                    <a:pt x="7561" y="36186"/>
                    <a:pt x="7561" y="37210"/>
                  </a:cubicBezTo>
                  <a:cubicBezTo>
                    <a:pt x="7561" y="38222"/>
                    <a:pt x="4167" y="43175"/>
                    <a:pt x="7668" y="47437"/>
                  </a:cubicBezTo>
                  <a:cubicBezTo>
                    <a:pt x="11156" y="51699"/>
                    <a:pt x="26920" y="54997"/>
                    <a:pt x="28539" y="54997"/>
                  </a:cubicBezTo>
                  <a:cubicBezTo>
                    <a:pt x="30099" y="54997"/>
                    <a:pt x="29766" y="4372"/>
                    <a:pt x="28539" y="1955"/>
                  </a:cubicBezTo>
                  <a:cubicBezTo>
                    <a:pt x="28181" y="1237"/>
                    <a:pt x="25877" y="0"/>
                    <a:pt x="23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508;p38"/>
            <p:cNvSpPr/>
            <p:nvPr/>
          </p:nvSpPr>
          <p:spPr>
            <a:xfrm>
              <a:off x="703308" y="612888"/>
              <a:ext cx="426173" cy="405016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09;p38"/>
            <p:cNvSpPr/>
            <p:nvPr/>
          </p:nvSpPr>
          <p:spPr>
            <a:xfrm>
              <a:off x="703946" y="972077"/>
              <a:ext cx="371963" cy="129975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10;p38"/>
            <p:cNvSpPr/>
            <p:nvPr/>
          </p:nvSpPr>
          <p:spPr>
            <a:xfrm>
              <a:off x="347472" y="3099906"/>
              <a:ext cx="371883" cy="130215"/>
            </a:xfrm>
            <a:custGeom>
              <a:avLst/>
              <a:gdLst/>
              <a:ahLst/>
              <a:cxnLst/>
              <a:rect l="l" t="t" r="r" b="b"/>
              <a:pathLst>
                <a:path w="4658" h="1631" extrusionOk="0">
                  <a:moveTo>
                    <a:pt x="1071" y="0"/>
                  </a:moveTo>
                  <a:cubicBezTo>
                    <a:pt x="534" y="0"/>
                    <a:pt x="142" y="141"/>
                    <a:pt x="98" y="488"/>
                  </a:cubicBezTo>
                  <a:cubicBezTo>
                    <a:pt x="1" y="1241"/>
                    <a:pt x="2249" y="1630"/>
                    <a:pt x="3593" y="1630"/>
                  </a:cubicBezTo>
                  <a:cubicBezTo>
                    <a:pt x="4225" y="1630"/>
                    <a:pt x="4657" y="1544"/>
                    <a:pt x="4551" y="1369"/>
                  </a:cubicBezTo>
                  <a:cubicBezTo>
                    <a:pt x="4125" y="682"/>
                    <a:pt x="2249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11;p38"/>
            <p:cNvSpPr/>
            <p:nvPr/>
          </p:nvSpPr>
          <p:spPr>
            <a:xfrm>
              <a:off x="489263" y="3285927"/>
              <a:ext cx="216918" cy="140354"/>
            </a:xfrm>
            <a:custGeom>
              <a:avLst/>
              <a:gdLst/>
              <a:ahLst/>
              <a:cxnLst/>
              <a:rect l="l" t="t" r="r" b="b"/>
              <a:pathLst>
                <a:path w="2717" h="1758" extrusionOk="0">
                  <a:moveTo>
                    <a:pt x="2339" y="1"/>
                  </a:moveTo>
                  <a:cubicBezTo>
                    <a:pt x="1637" y="1"/>
                    <a:pt x="1" y="1254"/>
                    <a:pt x="441" y="1694"/>
                  </a:cubicBezTo>
                  <a:cubicBezTo>
                    <a:pt x="485" y="1738"/>
                    <a:pt x="542" y="1758"/>
                    <a:pt x="609" y="1758"/>
                  </a:cubicBezTo>
                  <a:cubicBezTo>
                    <a:pt x="1233" y="1758"/>
                    <a:pt x="2716" y="36"/>
                    <a:pt x="2394" y="3"/>
                  </a:cubicBezTo>
                  <a:cubicBezTo>
                    <a:pt x="2376" y="1"/>
                    <a:pt x="2358" y="1"/>
                    <a:pt x="2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23" y="-21677"/>
            <a:ext cx="6468341" cy="6858000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93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8" y="0"/>
            <a:ext cx="9906000" cy="6858000"/>
          </a:xfrm>
          <a:prstGeom prst="rect">
            <a:avLst/>
          </a:prstGeom>
        </p:spPr>
      </p:pic>
      <p:sp>
        <p:nvSpPr>
          <p:cNvPr id="11" name="Google Shape;504;p38"/>
          <p:cNvSpPr/>
          <p:nvPr/>
        </p:nvSpPr>
        <p:spPr>
          <a:xfrm rot="18895808">
            <a:off x="10884129" y="5539284"/>
            <a:ext cx="2110642" cy="2131240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378;p32"/>
          <p:cNvSpPr/>
          <p:nvPr/>
        </p:nvSpPr>
        <p:spPr>
          <a:xfrm rot="889488">
            <a:off x="135681" y="232478"/>
            <a:ext cx="560405" cy="598234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379;p32"/>
          <p:cNvSpPr/>
          <p:nvPr/>
        </p:nvSpPr>
        <p:spPr>
          <a:xfrm rot="1380185">
            <a:off x="836722" y="849232"/>
            <a:ext cx="284199" cy="293392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橢圓 5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1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xmlns="" id="{26FE99D7-42C1-494F-81BC-DEF137A85FCE}"/>
              </a:ext>
            </a:extLst>
          </p:cNvPr>
          <p:cNvGrpSpPr/>
          <p:nvPr/>
        </p:nvGrpSpPr>
        <p:grpSpPr>
          <a:xfrm>
            <a:off x="466214" y="0"/>
            <a:ext cx="4243526" cy="6763256"/>
            <a:chOff x="0" y="-530"/>
            <a:chExt cx="4664412" cy="6857155"/>
          </a:xfrm>
        </p:grpSpPr>
        <p:sp>
          <p:nvSpPr>
            <p:cNvPr id="3" name="Freeform: Shape 3">
              <a:extLst>
                <a:ext uri="{FF2B5EF4-FFF2-40B4-BE49-F238E27FC236}">
                  <a16:creationId xmlns:a16="http://schemas.microsoft.com/office/drawing/2014/main" xmlns="" id="{75826E1F-20FD-4257-969E-6E4366250CAA}"/>
                </a:ext>
              </a:extLst>
            </p:cNvPr>
            <p:cNvSpPr/>
            <p:nvPr/>
          </p:nvSpPr>
          <p:spPr>
            <a:xfrm>
              <a:off x="1362649" y="181009"/>
              <a:ext cx="1720247" cy="4556772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  <a:gd name="connsiteX0" fmla="*/ 746091 w 751387"/>
                <a:gd name="connsiteY0" fmla="*/ 1970303 h 1981737"/>
                <a:gd name="connsiteX1" fmla="*/ 743348 w 751387"/>
                <a:gd name="connsiteY1" fmla="*/ 1778279 h 1981737"/>
                <a:gd name="connsiteX2" fmla="*/ 669967 w 751387"/>
                <a:gd name="connsiteY2" fmla="*/ 969721 h 1981737"/>
                <a:gd name="connsiteX3" fmla="*/ 565726 w 751387"/>
                <a:gd name="connsiteY3" fmla="*/ 469087 h 1981737"/>
                <a:gd name="connsiteX4" fmla="*/ 518406 w 751387"/>
                <a:gd name="connsiteY4" fmla="*/ 98069 h 1981737"/>
                <a:gd name="connsiteX5" fmla="*/ 508804 w 751387"/>
                <a:gd name="connsiteY5" fmla="*/ 85725 h 1981737"/>
                <a:gd name="connsiteX6" fmla="*/ 491659 w 751387"/>
                <a:gd name="connsiteY6" fmla="*/ 107671 h 1981737"/>
                <a:gd name="connsiteX7" fmla="*/ 409363 w 751387"/>
                <a:gd name="connsiteY7" fmla="*/ 263347 h 1981737"/>
                <a:gd name="connsiteX8" fmla="*/ 357243 w 751387"/>
                <a:gd name="connsiteY8" fmla="*/ 269519 h 1981737"/>
                <a:gd name="connsiteX9" fmla="*/ 102125 w 751387"/>
                <a:gd name="connsiteY9" fmla="*/ 59665 h 1981737"/>
                <a:gd name="connsiteX10" fmla="*/ 67835 w 751387"/>
                <a:gd name="connsiteY10" fmla="*/ 0 h 1981737"/>
                <a:gd name="connsiteX11" fmla="*/ 17772 w 751387"/>
                <a:gd name="connsiteY11" fmla="*/ 43205 h 1981737"/>
                <a:gd name="connsiteX12" fmla="*/ 1312 w 751387"/>
                <a:gd name="connsiteY12" fmla="*/ 95326 h 1981737"/>
                <a:gd name="connsiteX13" fmla="*/ 36288 w 751387"/>
                <a:gd name="connsiteY13" fmla="*/ 135788 h 1981737"/>
                <a:gd name="connsiteX14" fmla="*/ 93895 w 751387"/>
                <a:gd name="connsiteY14" fmla="*/ 211912 h 1981737"/>
                <a:gd name="connsiteX15" fmla="*/ 323638 w 751387"/>
                <a:gd name="connsiteY15" fmla="*/ 756437 h 1981737"/>
                <a:gd name="connsiteX16" fmla="*/ 368901 w 751387"/>
                <a:gd name="connsiteY16" fmla="*/ 984809 h 1981737"/>
                <a:gd name="connsiteX17" fmla="*/ 415536 w 751387"/>
                <a:gd name="connsiteY17" fmla="*/ 1261186 h 1981737"/>
                <a:gd name="connsiteX18" fmla="*/ 458055 w 751387"/>
                <a:gd name="connsiteY18" fmla="*/ 1675409 h 1981737"/>
                <a:gd name="connsiteX19" fmla="*/ 472457 w 751387"/>
                <a:gd name="connsiteY19" fmla="*/ 1942186 h 1981737"/>
                <a:gd name="connsiteX20" fmla="*/ 474514 w 751387"/>
                <a:gd name="connsiteY20" fmla="*/ 1981276 h 1981737"/>
                <a:gd name="connsiteX21" fmla="*/ 713173 w 751387"/>
                <a:gd name="connsiteY21" fmla="*/ 1971675 h 1981737"/>
                <a:gd name="connsiteX22" fmla="*/ 746091 w 751387"/>
                <a:gd name="connsiteY22" fmla="*/ 1970303 h 1981737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2457 w 751387"/>
                <a:gd name="connsiteY19" fmla="*/ 1942186 h 1990354"/>
                <a:gd name="connsiteX20" fmla="*/ 474514 w 751387"/>
                <a:gd name="connsiteY20" fmla="*/ 1981276 h 1990354"/>
                <a:gd name="connsiteX21" fmla="*/ 746091 w 751387"/>
                <a:gd name="connsiteY21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387" h="1990354">
                  <a:moveTo>
                    <a:pt x="746091" y="1970303"/>
                  </a:moveTo>
                  <a:cubicBezTo>
                    <a:pt x="751120" y="1938070"/>
                    <a:pt x="756035" y="194504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7885" y="1795424"/>
                    <a:pt x="468112" y="1886363"/>
                    <a:pt x="474514" y="1981276"/>
                  </a:cubicBezTo>
                  <a:cubicBezTo>
                    <a:pt x="520120" y="1985962"/>
                    <a:pt x="701285" y="2004136"/>
                    <a:pt x="746091" y="197030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8">
              <a:extLst>
                <a:ext uri="{FF2B5EF4-FFF2-40B4-BE49-F238E27FC236}">
                  <a16:creationId xmlns:a16="http://schemas.microsoft.com/office/drawing/2014/main" xmlns="" id="{973E71D0-3FF1-4EEC-8E81-9F679CE0EACE}"/>
                </a:ext>
              </a:extLst>
            </p:cNvPr>
            <p:cNvSpPr/>
            <p:nvPr/>
          </p:nvSpPr>
          <p:spPr>
            <a:xfrm>
              <a:off x="700584" y="4688266"/>
              <a:ext cx="2657562" cy="2168355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856654 w 2666423"/>
                <a:gd name="connsiteY2" fmla="*/ 42893 h 2183348"/>
                <a:gd name="connsiteX3" fmla="*/ 241947 w 2666423"/>
                <a:gd name="connsiteY3" fmla="*/ 41317 h 2183348"/>
                <a:gd name="connsiteX4" fmla="*/ 164756 w 2666423"/>
                <a:gd name="connsiteY4" fmla="*/ 496586 h 2183348"/>
                <a:gd name="connsiteX5" fmla="*/ 70237 w 2666423"/>
                <a:gd name="connsiteY5" fmla="*/ 1396096 h 2183348"/>
                <a:gd name="connsiteX6" fmla="*/ 0 w 2666423"/>
                <a:gd name="connsiteY6" fmla="*/ 2183348 h 2183348"/>
                <a:gd name="connsiteX7" fmla="*/ 2666423 w 2666423"/>
                <a:gd name="connsiteY7" fmla="*/ 2183348 h 2183348"/>
                <a:gd name="connsiteX8" fmla="*/ 2666248 w 2666423"/>
                <a:gd name="connsiteY8" fmla="*/ 2138454 h 2183348"/>
                <a:gd name="connsiteX9" fmla="*/ 2660070 w 2666423"/>
                <a:gd name="connsiteY9" fmla="*/ 61798 h 2183348"/>
                <a:gd name="connsiteX10" fmla="*/ 2278552 w 2666423"/>
                <a:gd name="connsiteY10" fmla="*/ 156 h 2183348"/>
                <a:gd name="connsiteX0" fmla="*/ 2660070 w 2666423"/>
                <a:gd name="connsiteY0" fmla="*/ 175207 h 2296757"/>
                <a:gd name="connsiteX1" fmla="*/ 2250485 w 2666423"/>
                <a:gd name="connsiteY1" fmla="*/ 113768 h 2296757"/>
                <a:gd name="connsiteX2" fmla="*/ 1856654 w 2666423"/>
                <a:gd name="connsiteY2" fmla="*/ 156302 h 2296757"/>
                <a:gd name="connsiteX3" fmla="*/ 241947 w 2666423"/>
                <a:gd name="connsiteY3" fmla="*/ 154726 h 2296757"/>
                <a:gd name="connsiteX4" fmla="*/ 164756 w 2666423"/>
                <a:gd name="connsiteY4" fmla="*/ 609995 h 2296757"/>
                <a:gd name="connsiteX5" fmla="*/ 70237 w 2666423"/>
                <a:gd name="connsiteY5" fmla="*/ 1509505 h 2296757"/>
                <a:gd name="connsiteX6" fmla="*/ 0 w 2666423"/>
                <a:gd name="connsiteY6" fmla="*/ 2296757 h 2296757"/>
                <a:gd name="connsiteX7" fmla="*/ 2666423 w 2666423"/>
                <a:gd name="connsiteY7" fmla="*/ 2296757 h 2296757"/>
                <a:gd name="connsiteX8" fmla="*/ 2666248 w 2666423"/>
                <a:gd name="connsiteY8" fmla="*/ 2251863 h 2296757"/>
                <a:gd name="connsiteX9" fmla="*/ 2660070 w 2666423"/>
                <a:gd name="connsiteY9" fmla="*/ 175207 h 2296757"/>
                <a:gd name="connsiteX0" fmla="*/ 2660070 w 2666423"/>
                <a:gd name="connsiteY0" fmla="*/ 159487 h 2281037"/>
                <a:gd name="connsiteX1" fmla="*/ 1856654 w 2666423"/>
                <a:gd name="connsiteY1" fmla="*/ 140582 h 2281037"/>
                <a:gd name="connsiteX2" fmla="*/ 241947 w 2666423"/>
                <a:gd name="connsiteY2" fmla="*/ 139006 h 2281037"/>
                <a:gd name="connsiteX3" fmla="*/ 164756 w 2666423"/>
                <a:gd name="connsiteY3" fmla="*/ 594275 h 2281037"/>
                <a:gd name="connsiteX4" fmla="*/ 70237 w 2666423"/>
                <a:gd name="connsiteY4" fmla="*/ 1493785 h 2281037"/>
                <a:gd name="connsiteX5" fmla="*/ 0 w 2666423"/>
                <a:gd name="connsiteY5" fmla="*/ 2281037 h 2281037"/>
                <a:gd name="connsiteX6" fmla="*/ 2666423 w 2666423"/>
                <a:gd name="connsiteY6" fmla="*/ 2281037 h 2281037"/>
                <a:gd name="connsiteX7" fmla="*/ 2666248 w 2666423"/>
                <a:gd name="connsiteY7" fmla="*/ 2236143 h 2281037"/>
                <a:gd name="connsiteX8" fmla="*/ 2660070 w 2666423"/>
                <a:gd name="connsiteY8" fmla="*/ 159487 h 2281037"/>
                <a:gd name="connsiteX0" fmla="*/ 2660070 w 2666423"/>
                <a:gd name="connsiteY0" fmla="*/ 179276 h 2300826"/>
                <a:gd name="connsiteX1" fmla="*/ 241947 w 2666423"/>
                <a:gd name="connsiteY1" fmla="*/ 158795 h 2300826"/>
                <a:gd name="connsiteX2" fmla="*/ 164756 w 2666423"/>
                <a:gd name="connsiteY2" fmla="*/ 614064 h 2300826"/>
                <a:gd name="connsiteX3" fmla="*/ 70237 w 2666423"/>
                <a:gd name="connsiteY3" fmla="*/ 1513574 h 2300826"/>
                <a:gd name="connsiteX4" fmla="*/ 0 w 2666423"/>
                <a:gd name="connsiteY4" fmla="*/ 2300826 h 2300826"/>
                <a:gd name="connsiteX5" fmla="*/ 2666423 w 2666423"/>
                <a:gd name="connsiteY5" fmla="*/ 2300826 h 2300826"/>
                <a:gd name="connsiteX6" fmla="*/ 2666248 w 2666423"/>
                <a:gd name="connsiteY6" fmla="*/ 2255932 h 2300826"/>
                <a:gd name="connsiteX7" fmla="*/ 2660070 w 2666423"/>
                <a:gd name="connsiteY7" fmla="*/ 179276 h 2300826"/>
                <a:gd name="connsiteX0" fmla="*/ 2660070 w 2666423"/>
                <a:gd name="connsiteY0" fmla="*/ 78896 h 2200446"/>
                <a:gd name="connsiteX1" fmla="*/ 241947 w 2666423"/>
                <a:gd name="connsiteY1" fmla="*/ 58415 h 2200446"/>
                <a:gd name="connsiteX2" fmla="*/ 164756 w 2666423"/>
                <a:gd name="connsiteY2" fmla="*/ 513684 h 2200446"/>
                <a:gd name="connsiteX3" fmla="*/ 70237 w 2666423"/>
                <a:gd name="connsiteY3" fmla="*/ 1413194 h 2200446"/>
                <a:gd name="connsiteX4" fmla="*/ 0 w 2666423"/>
                <a:gd name="connsiteY4" fmla="*/ 2200446 h 2200446"/>
                <a:gd name="connsiteX5" fmla="*/ 2666423 w 2666423"/>
                <a:gd name="connsiteY5" fmla="*/ 2200446 h 2200446"/>
                <a:gd name="connsiteX6" fmla="*/ 2666248 w 2666423"/>
                <a:gd name="connsiteY6" fmla="*/ 2155552 h 2200446"/>
                <a:gd name="connsiteX7" fmla="*/ 2660070 w 2666423"/>
                <a:gd name="connsiteY7" fmla="*/ 78896 h 2200446"/>
                <a:gd name="connsiteX0" fmla="*/ 2660070 w 2666423"/>
                <a:gd name="connsiteY0" fmla="*/ 54035 h 2175585"/>
                <a:gd name="connsiteX1" fmla="*/ 241947 w 2666423"/>
                <a:gd name="connsiteY1" fmla="*/ 33554 h 2175585"/>
                <a:gd name="connsiteX2" fmla="*/ 164756 w 2666423"/>
                <a:gd name="connsiteY2" fmla="*/ 488823 h 2175585"/>
                <a:gd name="connsiteX3" fmla="*/ 70237 w 2666423"/>
                <a:gd name="connsiteY3" fmla="*/ 1388333 h 2175585"/>
                <a:gd name="connsiteX4" fmla="*/ 0 w 2666423"/>
                <a:gd name="connsiteY4" fmla="*/ 2175585 h 2175585"/>
                <a:gd name="connsiteX5" fmla="*/ 2666423 w 2666423"/>
                <a:gd name="connsiteY5" fmla="*/ 2175585 h 2175585"/>
                <a:gd name="connsiteX6" fmla="*/ 2666248 w 2666423"/>
                <a:gd name="connsiteY6" fmla="*/ 2130691 h 2175585"/>
                <a:gd name="connsiteX7" fmla="*/ 2660070 w 2666423"/>
                <a:gd name="connsiteY7" fmla="*/ 54035 h 217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423" h="2175585">
                  <a:moveTo>
                    <a:pt x="2660070" y="54035"/>
                  </a:moveTo>
                  <a:cubicBezTo>
                    <a:pt x="2026658" y="-56569"/>
                    <a:pt x="782070" y="37543"/>
                    <a:pt x="241947" y="33554"/>
                  </a:cubicBezTo>
                  <a:cubicBezTo>
                    <a:pt x="180509" y="165881"/>
                    <a:pt x="182085" y="347044"/>
                    <a:pt x="164756" y="488823"/>
                  </a:cubicBezTo>
                  <a:cubicBezTo>
                    <a:pt x="128525" y="788134"/>
                    <a:pt x="98591" y="1089022"/>
                    <a:pt x="70237" y="1388333"/>
                  </a:cubicBezTo>
                  <a:lnTo>
                    <a:pt x="0" y="2175585"/>
                  </a:lnTo>
                  <a:lnTo>
                    <a:pt x="2666423" y="2175585"/>
                  </a:lnTo>
                  <a:cubicBezTo>
                    <a:pt x="2666365" y="2160620"/>
                    <a:pt x="2666306" y="2145656"/>
                    <a:pt x="2666248" y="2130691"/>
                  </a:cubicBezTo>
                  <a:cubicBezTo>
                    <a:pt x="2662506" y="1169438"/>
                    <a:pt x="2658297" y="74416"/>
                    <a:pt x="2660070" y="5403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xmlns="" id="{EE4787ED-7F79-4347-876A-C2318678DC73}"/>
                </a:ext>
              </a:extLst>
            </p:cNvPr>
            <p:cNvSpPr/>
            <p:nvPr/>
          </p:nvSpPr>
          <p:spPr>
            <a:xfrm>
              <a:off x="0" y="226153"/>
              <a:ext cx="4664412" cy="6630472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xmlns="" id="{5F33F55C-06E6-44F9-A03C-6EE1CC40FE34}"/>
                </a:ext>
              </a:extLst>
            </p:cNvPr>
            <p:cNvSpPr/>
            <p:nvPr/>
          </p:nvSpPr>
          <p:spPr>
            <a:xfrm>
              <a:off x="1506088" y="-530"/>
              <a:ext cx="1126951" cy="809234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xmlns="" id="{DA8E0C6A-96F6-44D3-A642-1A800ECC262A}"/>
                </a:ext>
              </a:extLst>
            </p:cNvPr>
            <p:cNvSpPr/>
            <p:nvPr/>
          </p:nvSpPr>
          <p:spPr>
            <a:xfrm>
              <a:off x="1717351" y="24002"/>
              <a:ext cx="800747" cy="785047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9293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xmlns="" id="{3B0CC610-6C45-407C-B61C-E9E550637BA3}"/>
                </a:ext>
              </a:extLst>
            </p:cNvPr>
            <p:cNvSpPr/>
            <p:nvPr/>
          </p:nvSpPr>
          <p:spPr>
            <a:xfrm>
              <a:off x="3979452" y="5679057"/>
              <a:ext cx="659436" cy="1177568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xmlns="" id="{9E4E12C2-50C9-4D1E-BAE1-2F07D09BD4DA}"/>
                </a:ext>
              </a:extLst>
            </p:cNvPr>
            <p:cNvSpPr/>
            <p:nvPr/>
          </p:nvSpPr>
          <p:spPr>
            <a:xfrm>
              <a:off x="4029912" y="5220842"/>
              <a:ext cx="580933" cy="549532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xmlns="" id="{AB79347A-4FB0-4381-8B80-EAF24CF24DE4}"/>
                </a:ext>
              </a:extLst>
            </p:cNvPr>
            <p:cNvSpPr/>
            <p:nvPr/>
          </p:nvSpPr>
          <p:spPr>
            <a:xfrm>
              <a:off x="3048741" y="4563135"/>
              <a:ext cx="15702" cy="109905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E4EA0E0-405D-412C-8CFC-247D26D6B08D}"/>
                </a:ext>
              </a:extLst>
            </p:cNvPr>
            <p:cNvSpPr/>
            <p:nvPr/>
          </p:nvSpPr>
          <p:spPr>
            <a:xfrm>
              <a:off x="2051094" y="775349"/>
              <a:ext cx="942054" cy="3359992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pattFill prst="pct75">
              <a:fgClr>
                <a:schemeClr val="accent1"/>
              </a:fgClr>
              <a:bgClr>
                <a:schemeClr val="bg1"/>
              </a:bgClr>
            </a:patt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CD3B272-2F5A-48D9-B070-C8A67EEAFC41}"/>
                </a:ext>
              </a:extLst>
            </p:cNvPr>
            <p:cNvSpPr/>
            <p:nvPr/>
          </p:nvSpPr>
          <p:spPr>
            <a:xfrm>
              <a:off x="0" y="2348919"/>
              <a:ext cx="1791144" cy="2479556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BAE9CA8-BE4F-4E5A-B1B3-A37EFA65675E}"/>
                </a:ext>
              </a:extLst>
            </p:cNvPr>
            <p:cNvSpPr/>
            <p:nvPr/>
          </p:nvSpPr>
          <p:spPr>
            <a:xfrm>
              <a:off x="528795" y="3244903"/>
              <a:ext cx="1067661" cy="989157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8560509F-A33E-480A-872C-6CD0EC52A96D}"/>
                </a:ext>
              </a:extLst>
            </p:cNvPr>
            <p:cNvSpPr/>
            <p:nvPr/>
          </p:nvSpPr>
          <p:spPr>
            <a:xfrm>
              <a:off x="260832" y="3612453"/>
              <a:ext cx="619804" cy="84871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  <a:gd name="connsiteX0" fmla="*/ 270724 w 270724"/>
                <a:gd name="connsiteY0" fmla="*/ 294894 h 370709"/>
                <a:gd name="connsiteX1" fmla="*/ 177455 w 270724"/>
                <a:gd name="connsiteY1" fmla="*/ 337413 h 370709"/>
                <a:gd name="connsiteX2" fmla="*/ 126706 w 270724"/>
                <a:gd name="connsiteY2" fmla="*/ 355244 h 370709"/>
                <a:gd name="connsiteX3" fmla="*/ 104760 w 270724"/>
                <a:gd name="connsiteY3" fmla="*/ 361416 h 370709"/>
                <a:gd name="connsiteX4" fmla="*/ 40981 w 270724"/>
                <a:gd name="connsiteY4" fmla="*/ 330555 h 370709"/>
                <a:gd name="connsiteX5" fmla="*/ 3262 w 270724"/>
                <a:gd name="connsiteY5" fmla="*/ 52806 h 370709"/>
                <a:gd name="connsiteX6" fmla="*/ 194600 w 270724"/>
                <a:gd name="connsiteY6" fmla="*/ 0 h 370709"/>
                <a:gd name="connsiteX7" fmla="*/ 169911 w 270724"/>
                <a:gd name="connsiteY7" fmla="*/ 47320 h 370709"/>
                <a:gd name="connsiteX8" fmla="*/ 190485 w 270724"/>
                <a:gd name="connsiteY8" fmla="*/ 272262 h 370709"/>
                <a:gd name="connsiteX9" fmla="*/ 208316 w 270724"/>
                <a:gd name="connsiteY9" fmla="*/ 289407 h 370709"/>
                <a:gd name="connsiteX10" fmla="*/ 270724 w 270724"/>
                <a:gd name="connsiteY10" fmla="*/ 294894 h 3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724" h="370709">
                  <a:moveTo>
                    <a:pt x="270724" y="294894"/>
                  </a:moveTo>
                  <a:cubicBezTo>
                    <a:pt x="236434" y="324383"/>
                    <a:pt x="211059" y="325755"/>
                    <a:pt x="177455" y="337413"/>
                  </a:cubicBezTo>
                  <a:lnTo>
                    <a:pt x="126706" y="355244"/>
                  </a:lnTo>
                  <a:lnTo>
                    <a:pt x="104760" y="361416"/>
                  </a:lnTo>
                  <a:cubicBezTo>
                    <a:pt x="56754" y="377190"/>
                    <a:pt x="58811" y="376504"/>
                    <a:pt x="40981" y="330555"/>
                  </a:cubicBezTo>
                  <a:cubicBezTo>
                    <a:pt x="-4968" y="213969"/>
                    <a:pt x="-2911" y="157734"/>
                    <a:pt x="3262" y="52806"/>
                  </a:cubicBezTo>
                  <a:cubicBezTo>
                    <a:pt x="28865" y="-2287"/>
                    <a:pt x="166825" y="914"/>
                    <a:pt x="194600" y="0"/>
                  </a:cubicBezTo>
                  <a:cubicBezTo>
                    <a:pt x="180884" y="19888"/>
                    <a:pt x="175397" y="30175"/>
                    <a:pt x="169911" y="47320"/>
                  </a:cubicBezTo>
                  <a:cubicBezTo>
                    <a:pt x="147965" y="113842"/>
                    <a:pt x="181570" y="202311"/>
                    <a:pt x="190485" y="272262"/>
                  </a:cubicBezTo>
                  <a:cubicBezTo>
                    <a:pt x="191857" y="284607"/>
                    <a:pt x="197343" y="287350"/>
                    <a:pt x="208316" y="289407"/>
                  </a:cubicBezTo>
                  <a:cubicBezTo>
                    <a:pt x="242606" y="295579"/>
                    <a:pt x="236434" y="288721"/>
                    <a:pt x="270724" y="294894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6854" cap="flat">
              <a:solidFill>
                <a:schemeClr val="bg1">
                  <a:lumMod val="1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xmlns="" id="{CB280867-FA94-4749-A904-3DDBA59260C7}"/>
                </a:ext>
              </a:extLst>
            </p:cNvPr>
            <p:cNvGrpSpPr/>
            <p:nvPr/>
          </p:nvGrpSpPr>
          <p:grpSpPr>
            <a:xfrm>
              <a:off x="1238079" y="49762"/>
              <a:ext cx="2466332" cy="2548272"/>
              <a:chOff x="1238079" y="49762"/>
              <a:chExt cx="2466332" cy="2548272"/>
            </a:xfrm>
          </p:grpSpPr>
          <p:sp>
            <p:nvSpPr>
              <p:cNvPr id="16" name="Freeform: Shape 22">
                <a:extLst>
                  <a:ext uri="{FF2B5EF4-FFF2-40B4-BE49-F238E27FC236}">
                    <a16:creationId xmlns:a16="http://schemas.microsoft.com/office/drawing/2014/main" xmlns="" id="{C7C032A9-A3A5-4240-810F-2987E4E0831C}"/>
                  </a:ext>
                </a:extLst>
              </p:cNvPr>
              <p:cNvSpPr/>
              <p:nvPr/>
            </p:nvSpPr>
            <p:spPr>
              <a:xfrm>
                <a:off x="1238079" y="49762"/>
                <a:ext cx="304313" cy="2244313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854" cap="flat">
                <a:solidFill>
                  <a:schemeClr val="bg1">
                    <a:lumMod val="1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oup 15">
                <a:extLst>
                  <a:ext uri="{FF2B5EF4-FFF2-40B4-BE49-F238E27FC236}">
                    <a16:creationId xmlns:a16="http://schemas.microsoft.com/office/drawing/2014/main" xmlns="" id="{9D8AF34F-8296-4A48-93E5-15849C073D82}"/>
                  </a:ext>
                </a:extLst>
              </p:cNvPr>
              <p:cNvGrpSpPr/>
              <p:nvPr/>
            </p:nvGrpSpPr>
            <p:grpSpPr>
              <a:xfrm flipH="1">
                <a:off x="2570295" y="442420"/>
                <a:ext cx="1134116" cy="2094513"/>
                <a:chOff x="8696683" y="395466"/>
                <a:chExt cx="939346" cy="1734809"/>
              </a:xfrm>
            </p:grpSpPr>
            <p:sp>
              <p:nvSpPr>
                <p:cNvPr id="25" name="Freeform: Shape 16">
                  <a:extLst>
                    <a:ext uri="{FF2B5EF4-FFF2-40B4-BE49-F238E27FC236}">
                      <a16:creationId xmlns:a16="http://schemas.microsoft.com/office/drawing/2014/main" xmlns="" id="{AB99948E-4D1A-425A-8E33-FCB490A007A1}"/>
                    </a:ext>
                  </a:extLst>
                </p:cNvPr>
                <p:cNvSpPr/>
                <p:nvPr/>
              </p:nvSpPr>
              <p:spPr>
                <a:xfrm flipH="1">
                  <a:off x="9030650" y="2067261"/>
                  <a:ext cx="63014" cy="6301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solidFill>
                    <a:schemeClr val="bg1">
                      <a:lumMod val="1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17">
                  <a:extLst>
                    <a:ext uri="{FF2B5EF4-FFF2-40B4-BE49-F238E27FC236}">
                      <a16:creationId xmlns:a16="http://schemas.microsoft.com/office/drawing/2014/main" xmlns="" id="{D21B655E-8E6C-40FD-B984-E0F53A4A7907}"/>
                    </a:ext>
                  </a:extLst>
                </p:cNvPr>
                <p:cNvSpPr/>
                <p:nvPr/>
              </p:nvSpPr>
              <p:spPr>
                <a:xfrm flipH="1">
                  <a:off x="8725762" y="2008599"/>
                  <a:ext cx="78765" cy="7876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solidFill>
                    <a:schemeClr val="bg1">
                      <a:lumMod val="1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" name="Group 18">
                  <a:extLst>
                    <a:ext uri="{FF2B5EF4-FFF2-40B4-BE49-F238E27FC236}">
                      <a16:creationId xmlns:a16="http://schemas.microsoft.com/office/drawing/2014/main" xmlns="" id="{4EA0F671-F8EA-42D2-A629-5727B11C0354}"/>
                    </a:ext>
                  </a:extLst>
                </p:cNvPr>
                <p:cNvGrpSpPr/>
                <p:nvPr/>
              </p:nvGrpSpPr>
              <p:grpSpPr>
                <a:xfrm>
                  <a:off x="8696683" y="395466"/>
                  <a:ext cx="939346" cy="1714491"/>
                  <a:chOff x="8696683" y="395466"/>
                  <a:chExt cx="939346" cy="1714491"/>
                </a:xfrm>
              </p:grpSpPr>
              <p:sp>
                <p:nvSpPr>
                  <p:cNvPr id="28" name="Freeform: Shape 19">
                    <a:extLst>
                      <a:ext uri="{FF2B5EF4-FFF2-40B4-BE49-F238E27FC236}">
                        <a16:creationId xmlns:a16="http://schemas.microsoft.com/office/drawing/2014/main" xmlns="" id="{39A02B95-66B7-4D62-BE09-0CDEB90AC502}"/>
                      </a:ext>
                    </a:extLst>
                  </p:cNvPr>
                  <p:cNvSpPr/>
                  <p:nvPr/>
                </p:nvSpPr>
                <p:spPr>
                  <a:xfrm flipH="1">
                    <a:off x="9092092" y="1401062"/>
                    <a:ext cx="330819" cy="708895"/>
                  </a:xfrm>
                  <a:custGeom>
                    <a:avLst/>
                    <a:gdLst>
                      <a:gd name="connsiteX0" fmla="*/ 0 w 144018"/>
                      <a:gd name="connsiteY0" fmla="*/ 4566 h 308610"/>
                      <a:gd name="connsiteX1" fmla="*/ 19888 w 144018"/>
                      <a:gd name="connsiteY1" fmla="*/ 7309 h 308610"/>
                      <a:gd name="connsiteX2" fmla="*/ 28804 w 144018"/>
                      <a:gd name="connsiteY2" fmla="*/ 73146 h 308610"/>
                      <a:gd name="connsiteX3" fmla="*/ 75438 w 144018"/>
                      <a:gd name="connsiteY3" fmla="*/ 239109 h 308610"/>
                      <a:gd name="connsiteX4" fmla="*/ 104242 w 144018"/>
                      <a:gd name="connsiteY4" fmla="*/ 280943 h 308610"/>
                      <a:gd name="connsiteX5" fmla="*/ 143332 w 144018"/>
                      <a:gd name="connsiteY5" fmla="*/ 297402 h 308610"/>
                      <a:gd name="connsiteX6" fmla="*/ 143332 w 144018"/>
                      <a:gd name="connsiteY6" fmla="*/ 314547 h 308610"/>
                      <a:gd name="connsiteX7" fmla="*/ 60350 w 144018"/>
                      <a:gd name="connsiteY7" fmla="*/ 243910 h 308610"/>
                      <a:gd name="connsiteX8" fmla="*/ 4115 w 144018"/>
                      <a:gd name="connsiteY8" fmla="*/ 29940 h 308610"/>
                      <a:gd name="connsiteX9" fmla="*/ 0 w 144018"/>
                      <a:gd name="connsiteY9" fmla="*/ 4566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018" h="308610">
                        <a:moveTo>
                          <a:pt x="0" y="4566"/>
                        </a:moveTo>
                        <a:cubicBezTo>
                          <a:pt x="9601" y="-3664"/>
                          <a:pt x="13716" y="451"/>
                          <a:pt x="19888" y="7309"/>
                        </a:cubicBezTo>
                        <a:cubicBezTo>
                          <a:pt x="21260" y="32684"/>
                          <a:pt x="24689" y="52572"/>
                          <a:pt x="28804" y="73146"/>
                        </a:cubicBezTo>
                        <a:cubicBezTo>
                          <a:pt x="40462" y="129381"/>
                          <a:pt x="58979" y="202762"/>
                          <a:pt x="75438" y="239109"/>
                        </a:cubicBezTo>
                        <a:cubicBezTo>
                          <a:pt x="80924" y="250082"/>
                          <a:pt x="97384" y="274085"/>
                          <a:pt x="104242" y="280943"/>
                        </a:cubicBezTo>
                        <a:cubicBezTo>
                          <a:pt x="114529" y="289173"/>
                          <a:pt x="128930" y="297402"/>
                          <a:pt x="143332" y="297402"/>
                        </a:cubicBezTo>
                        <a:cubicBezTo>
                          <a:pt x="148133" y="302889"/>
                          <a:pt x="148133" y="309061"/>
                          <a:pt x="143332" y="314547"/>
                        </a:cubicBezTo>
                        <a:cubicBezTo>
                          <a:pt x="102184" y="307004"/>
                          <a:pt x="76810" y="280257"/>
                          <a:pt x="60350" y="243910"/>
                        </a:cubicBezTo>
                        <a:cubicBezTo>
                          <a:pt x="31547" y="174644"/>
                          <a:pt x="14402" y="104007"/>
                          <a:pt x="4115" y="29940"/>
                        </a:cubicBezTo>
                        <a:cubicBezTo>
                          <a:pt x="3429" y="21711"/>
                          <a:pt x="2057" y="12110"/>
                          <a:pt x="0" y="456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solidFill>
                      <a:schemeClr val="bg1">
                        <a:lumMod val="1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9" name="Freeform: Shape 20">
                    <a:extLst>
                      <a:ext uri="{FF2B5EF4-FFF2-40B4-BE49-F238E27FC236}">
                        <a16:creationId xmlns:a16="http://schemas.microsoft.com/office/drawing/2014/main" xmlns="" id="{89C039AC-3ED8-4970-AE74-0E5093FA3447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683" y="1335935"/>
                    <a:ext cx="173286" cy="708895"/>
                  </a:xfrm>
                  <a:custGeom>
                    <a:avLst/>
                    <a:gdLst>
                      <a:gd name="connsiteX0" fmla="*/ 0 w 75438"/>
                      <a:gd name="connsiteY0" fmla="*/ 9601 h 308610"/>
                      <a:gd name="connsiteX1" fmla="*/ 17145 w 75438"/>
                      <a:gd name="connsiteY1" fmla="*/ 0 h 308610"/>
                      <a:gd name="connsiteX2" fmla="*/ 75438 w 75438"/>
                      <a:gd name="connsiteY2" fmla="*/ 233858 h 308610"/>
                      <a:gd name="connsiteX3" fmla="*/ 75438 w 75438"/>
                      <a:gd name="connsiteY3" fmla="*/ 279121 h 308610"/>
                      <a:gd name="connsiteX4" fmla="*/ 65151 w 75438"/>
                      <a:gd name="connsiteY4" fmla="*/ 311353 h 308610"/>
                      <a:gd name="connsiteX5" fmla="*/ 47320 w 75438"/>
                      <a:gd name="connsiteY5" fmla="*/ 296951 h 308610"/>
                      <a:gd name="connsiteX6" fmla="*/ 61722 w 75438"/>
                      <a:gd name="connsiteY6" fmla="*/ 256489 h 308610"/>
                      <a:gd name="connsiteX7" fmla="*/ 57607 w 75438"/>
                      <a:gd name="connsiteY7" fmla="*/ 225628 h 308610"/>
                      <a:gd name="connsiteX8" fmla="*/ 5487 w 75438"/>
                      <a:gd name="connsiteY8" fmla="*/ 25375 h 308610"/>
                      <a:gd name="connsiteX9" fmla="*/ 0 w 75438"/>
                      <a:gd name="connsiteY9" fmla="*/ 9601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38" h="308610">
                        <a:moveTo>
                          <a:pt x="0" y="9601"/>
                        </a:moveTo>
                        <a:cubicBezTo>
                          <a:pt x="6172" y="3429"/>
                          <a:pt x="11659" y="6172"/>
                          <a:pt x="17145" y="0"/>
                        </a:cubicBezTo>
                        <a:cubicBezTo>
                          <a:pt x="45263" y="100127"/>
                          <a:pt x="62408" y="153619"/>
                          <a:pt x="75438" y="233858"/>
                        </a:cubicBezTo>
                        <a:cubicBezTo>
                          <a:pt x="78181" y="248945"/>
                          <a:pt x="78181" y="264033"/>
                          <a:pt x="75438" y="279121"/>
                        </a:cubicBezTo>
                        <a:cubicBezTo>
                          <a:pt x="71323" y="292837"/>
                          <a:pt x="69266" y="297637"/>
                          <a:pt x="65151" y="311353"/>
                        </a:cubicBezTo>
                        <a:cubicBezTo>
                          <a:pt x="56236" y="314782"/>
                          <a:pt x="53493" y="304495"/>
                          <a:pt x="47320" y="296951"/>
                        </a:cubicBezTo>
                        <a:cubicBezTo>
                          <a:pt x="58293" y="285979"/>
                          <a:pt x="61036" y="277749"/>
                          <a:pt x="61722" y="256489"/>
                        </a:cubicBezTo>
                        <a:cubicBezTo>
                          <a:pt x="59665" y="243459"/>
                          <a:pt x="60351" y="233172"/>
                          <a:pt x="57607" y="225628"/>
                        </a:cubicBezTo>
                        <a:cubicBezTo>
                          <a:pt x="44577" y="157734"/>
                          <a:pt x="28804" y="100127"/>
                          <a:pt x="5487" y="25375"/>
                        </a:cubicBezTo>
                        <a:cubicBezTo>
                          <a:pt x="4801" y="21946"/>
                          <a:pt x="2058" y="13030"/>
                          <a:pt x="0" y="96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solidFill>
                      <a:schemeClr val="bg1">
                        <a:lumMod val="1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Freeform: Shape 21">
                    <a:extLst>
                      <a:ext uri="{FF2B5EF4-FFF2-40B4-BE49-F238E27FC236}">
                        <a16:creationId xmlns:a16="http://schemas.microsoft.com/office/drawing/2014/main" xmlns="" id="{344804AE-2F95-439A-AF89-ED3AB4ECC756}"/>
                      </a:ext>
                    </a:extLst>
                  </p:cNvPr>
                  <p:cNvSpPr/>
                  <p:nvPr/>
                </p:nvSpPr>
                <p:spPr>
                  <a:xfrm flipH="1">
                    <a:off x="8832612" y="395466"/>
                    <a:ext cx="803417" cy="1023961"/>
                  </a:xfrm>
                  <a:custGeom>
                    <a:avLst/>
                    <a:gdLst>
                      <a:gd name="connsiteX0" fmla="*/ 196 w 349758"/>
                      <a:gd name="connsiteY0" fmla="*/ 0 h 445770"/>
                      <a:gd name="connsiteX1" fmla="*/ 119525 w 349758"/>
                      <a:gd name="connsiteY1" fmla="*/ 109042 h 445770"/>
                      <a:gd name="connsiteX2" fmla="*/ 153815 w 349758"/>
                      <a:gd name="connsiteY2" fmla="*/ 161163 h 445770"/>
                      <a:gd name="connsiteX3" fmla="*/ 181247 w 349758"/>
                      <a:gd name="connsiteY3" fmla="*/ 189967 h 445770"/>
                      <a:gd name="connsiteX4" fmla="*/ 226510 w 349758"/>
                      <a:gd name="connsiteY4" fmla="*/ 200254 h 445770"/>
                      <a:gd name="connsiteX5" fmla="*/ 293033 w 349758"/>
                      <a:gd name="connsiteY5" fmla="*/ 270891 h 445770"/>
                      <a:gd name="connsiteX6" fmla="*/ 351326 w 349758"/>
                      <a:gd name="connsiteY6" fmla="*/ 407365 h 445770"/>
                      <a:gd name="connsiteX7" fmla="*/ 333495 w 349758"/>
                      <a:gd name="connsiteY7" fmla="*/ 425196 h 445770"/>
                      <a:gd name="connsiteX8" fmla="*/ 274516 w 349758"/>
                      <a:gd name="connsiteY8" fmla="*/ 291465 h 445770"/>
                      <a:gd name="connsiteX9" fmla="*/ 197707 w 349758"/>
                      <a:gd name="connsiteY9" fmla="*/ 216027 h 445770"/>
                      <a:gd name="connsiteX10" fmla="*/ 146957 w 349758"/>
                      <a:gd name="connsiteY10" fmla="*/ 228371 h 445770"/>
                      <a:gd name="connsiteX11" fmla="*/ 101009 w 349758"/>
                      <a:gd name="connsiteY11" fmla="*/ 369646 h 445770"/>
                      <a:gd name="connsiteX12" fmla="*/ 114725 w 349758"/>
                      <a:gd name="connsiteY12" fmla="*/ 447142 h 445770"/>
                      <a:gd name="connsiteX13" fmla="*/ 92779 w 349758"/>
                      <a:gd name="connsiteY13" fmla="*/ 445770 h 445770"/>
                      <a:gd name="connsiteX14" fmla="*/ 71519 w 349758"/>
                      <a:gd name="connsiteY14" fmla="*/ 350444 h 445770"/>
                      <a:gd name="connsiteX15" fmla="*/ 132556 w 349758"/>
                      <a:gd name="connsiteY15" fmla="*/ 205054 h 445770"/>
                      <a:gd name="connsiteX16" fmla="*/ 128441 w 349758"/>
                      <a:gd name="connsiteY16" fmla="*/ 176251 h 445770"/>
                      <a:gd name="connsiteX17" fmla="*/ 107181 w 349758"/>
                      <a:gd name="connsiteY17" fmla="*/ 137846 h 445770"/>
                      <a:gd name="connsiteX18" fmla="*/ 35858 w 349758"/>
                      <a:gd name="connsiteY18" fmla="*/ 63779 h 445770"/>
                      <a:gd name="connsiteX19" fmla="*/ 7740 w 349758"/>
                      <a:gd name="connsiteY19" fmla="*/ 38405 h 445770"/>
                      <a:gd name="connsiteX20" fmla="*/ 196 w 349758"/>
                      <a:gd name="connsiteY20" fmla="*/ 0 h 445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9758" h="445770">
                        <a:moveTo>
                          <a:pt x="196" y="0"/>
                        </a:moveTo>
                        <a:cubicBezTo>
                          <a:pt x="30371" y="22631"/>
                          <a:pt x="85921" y="64465"/>
                          <a:pt x="119525" y="109042"/>
                        </a:cubicBezTo>
                        <a:cubicBezTo>
                          <a:pt x="119525" y="109042"/>
                          <a:pt x="142843" y="142646"/>
                          <a:pt x="153815" y="161163"/>
                        </a:cubicBezTo>
                        <a:cubicBezTo>
                          <a:pt x="162731" y="175565"/>
                          <a:pt x="163417" y="191338"/>
                          <a:pt x="181247" y="189967"/>
                        </a:cubicBezTo>
                        <a:cubicBezTo>
                          <a:pt x="197707" y="191338"/>
                          <a:pt x="216223" y="196139"/>
                          <a:pt x="226510" y="200254"/>
                        </a:cubicBezTo>
                        <a:cubicBezTo>
                          <a:pt x="256685" y="212598"/>
                          <a:pt x="280003" y="246888"/>
                          <a:pt x="293033" y="270891"/>
                        </a:cubicBezTo>
                        <a:cubicBezTo>
                          <a:pt x="317036" y="315468"/>
                          <a:pt x="335553" y="359359"/>
                          <a:pt x="351326" y="407365"/>
                        </a:cubicBezTo>
                        <a:cubicBezTo>
                          <a:pt x="352012" y="420395"/>
                          <a:pt x="346525" y="426568"/>
                          <a:pt x="333495" y="425196"/>
                        </a:cubicBezTo>
                        <a:cubicBezTo>
                          <a:pt x="310178" y="379933"/>
                          <a:pt x="304006" y="343586"/>
                          <a:pt x="274516" y="291465"/>
                        </a:cubicBezTo>
                        <a:cubicBezTo>
                          <a:pt x="258057" y="265405"/>
                          <a:pt x="248456" y="226314"/>
                          <a:pt x="197707" y="216027"/>
                        </a:cubicBezTo>
                        <a:cubicBezTo>
                          <a:pt x="185362" y="213284"/>
                          <a:pt x="156559" y="220828"/>
                          <a:pt x="146957" y="228371"/>
                        </a:cubicBezTo>
                        <a:cubicBezTo>
                          <a:pt x="104438" y="259232"/>
                          <a:pt x="88664" y="317525"/>
                          <a:pt x="101009" y="369646"/>
                        </a:cubicBezTo>
                        <a:cubicBezTo>
                          <a:pt x="106495" y="395021"/>
                          <a:pt x="111982" y="419024"/>
                          <a:pt x="114725" y="447142"/>
                        </a:cubicBezTo>
                        <a:cubicBezTo>
                          <a:pt x="112667" y="451942"/>
                          <a:pt x="99637" y="449199"/>
                          <a:pt x="92779" y="445770"/>
                        </a:cubicBezTo>
                        <a:cubicBezTo>
                          <a:pt x="85235" y="415595"/>
                          <a:pt x="74263" y="381991"/>
                          <a:pt x="71519" y="350444"/>
                        </a:cubicBezTo>
                        <a:cubicBezTo>
                          <a:pt x="66719" y="291465"/>
                          <a:pt x="88664" y="243459"/>
                          <a:pt x="132556" y="205054"/>
                        </a:cubicBezTo>
                        <a:cubicBezTo>
                          <a:pt x="142157" y="196825"/>
                          <a:pt x="134613" y="185852"/>
                          <a:pt x="128441" y="176251"/>
                        </a:cubicBezTo>
                        <a:cubicBezTo>
                          <a:pt x="128441" y="176251"/>
                          <a:pt x="117468" y="154991"/>
                          <a:pt x="107181" y="137846"/>
                        </a:cubicBezTo>
                        <a:cubicBezTo>
                          <a:pt x="94837" y="115900"/>
                          <a:pt x="68090" y="90526"/>
                          <a:pt x="35858" y="63779"/>
                        </a:cubicBezTo>
                        <a:cubicBezTo>
                          <a:pt x="27628" y="55550"/>
                          <a:pt x="15970" y="45949"/>
                          <a:pt x="7740" y="38405"/>
                        </a:cubicBezTo>
                        <a:cubicBezTo>
                          <a:pt x="4997" y="36347"/>
                          <a:pt x="-1175" y="11659"/>
                          <a:pt x="19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6854" cap="flat">
                    <a:solidFill>
                      <a:schemeClr val="bg1">
                        <a:lumMod val="1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" name="Group 29">
                <a:extLst>
                  <a:ext uri="{FF2B5EF4-FFF2-40B4-BE49-F238E27FC236}">
                    <a16:creationId xmlns:a16="http://schemas.microsoft.com/office/drawing/2014/main" xmlns="" id="{99347FB4-2D23-47DA-B85F-067B1216A47A}"/>
                  </a:ext>
                </a:extLst>
              </p:cNvPr>
              <p:cNvGrpSpPr/>
              <p:nvPr/>
            </p:nvGrpSpPr>
            <p:grpSpPr>
              <a:xfrm rot="11700000">
                <a:off x="1322631" y="2252611"/>
                <a:ext cx="345423" cy="345423"/>
                <a:chOff x="7123973" y="1204727"/>
                <a:chExt cx="252497" cy="252497"/>
              </a:xfrm>
            </p:grpSpPr>
            <p:grpSp>
              <p:nvGrpSpPr>
                <p:cNvPr id="19" name="Group 30">
                  <a:extLst>
                    <a:ext uri="{FF2B5EF4-FFF2-40B4-BE49-F238E27FC236}">
                      <a16:creationId xmlns:a16="http://schemas.microsoft.com/office/drawing/2014/main" xmlns="" id="{67F4A3D1-6287-4461-A538-076C4354D92D}"/>
                    </a:ext>
                  </a:extLst>
                </p:cNvPr>
                <p:cNvGrpSpPr/>
                <p:nvPr/>
              </p:nvGrpSpPr>
              <p:grpSpPr>
                <a:xfrm>
                  <a:off x="7123973" y="1204727"/>
                  <a:ext cx="252497" cy="252497"/>
                  <a:chOff x="4915373" y="1633391"/>
                  <a:chExt cx="342000" cy="342000"/>
                </a:xfrm>
              </p:grpSpPr>
              <p:sp>
                <p:nvSpPr>
                  <p:cNvPr id="22" name="Oval 33">
                    <a:extLst>
                      <a:ext uri="{FF2B5EF4-FFF2-40B4-BE49-F238E27FC236}">
                        <a16:creationId xmlns:a16="http://schemas.microsoft.com/office/drawing/2014/main" xmlns="" id="{64B6B7BF-9940-4230-AC21-1EC6A5632CAA}"/>
                      </a:ext>
                    </a:extLst>
                  </p:cNvPr>
                  <p:cNvSpPr/>
                  <p:nvPr/>
                </p:nvSpPr>
                <p:spPr>
                  <a:xfrm>
                    <a:off x="4915373" y="1633391"/>
                    <a:ext cx="342000" cy="3420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solidFill>
                      <a:schemeClr val="bg1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3" name="Oval 34">
                    <a:extLst>
                      <a:ext uri="{FF2B5EF4-FFF2-40B4-BE49-F238E27FC236}">
                        <a16:creationId xmlns:a16="http://schemas.microsoft.com/office/drawing/2014/main" xmlns="" id="{208B47BB-D735-4B37-BCFA-0495B4126452}"/>
                      </a:ext>
                    </a:extLst>
                  </p:cNvPr>
                  <p:cNvSpPr/>
                  <p:nvPr/>
                </p:nvSpPr>
                <p:spPr>
                  <a:xfrm>
                    <a:off x="4932040" y="1666488"/>
                    <a:ext cx="295795" cy="29579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bg1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24" name="Oval 35">
                    <a:extLst>
                      <a:ext uri="{FF2B5EF4-FFF2-40B4-BE49-F238E27FC236}">
                        <a16:creationId xmlns:a16="http://schemas.microsoft.com/office/drawing/2014/main" xmlns="" id="{4161C802-ED76-45D6-9A21-D79858724920}"/>
                      </a:ext>
                    </a:extLst>
                  </p:cNvPr>
                  <p:cNvSpPr/>
                  <p:nvPr/>
                </p:nvSpPr>
                <p:spPr>
                  <a:xfrm>
                    <a:off x="4970613" y="1724593"/>
                    <a:ext cx="207640" cy="20764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5875">
                    <a:solidFill>
                      <a:schemeClr val="bg1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  <p:sp>
              <p:nvSpPr>
                <p:cNvPr id="20" name="Chord 31">
                  <a:extLst>
                    <a:ext uri="{FF2B5EF4-FFF2-40B4-BE49-F238E27FC236}">
                      <a16:creationId xmlns:a16="http://schemas.microsoft.com/office/drawing/2014/main" xmlns="" id="{802181C8-7C7A-41B1-817C-3870E1DBB6DE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5070744"/>
                    <a:gd name="adj2" fmla="val 1620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21" name="Chord 32">
                  <a:extLst>
                    <a:ext uri="{FF2B5EF4-FFF2-40B4-BE49-F238E27FC236}">
                      <a16:creationId xmlns:a16="http://schemas.microsoft.com/office/drawing/2014/main" xmlns="" id="{8E2CA8A9-407F-41A0-A01A-9B6DCEE72975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16204063"/>
                    <a:gd name="adj2" fmla="val 5391679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31" name="TextBox 40">
            <a:extLst>
              <a:ext uri="{FF2B5EF4-FFF2-40B4-BE49-F238E27FC236}">
                <a16:creationId xmlns:a16="http://schemas.microsoft.com/office/drawing/2014/main" xmlns="" id="{46616FC4-7AA2-4FDA-B10F-D673171F0927}"/>
              </a:ext>
            </a:extLst>
          </p:cNvPr>
          <p:cNvSpPr txBox="1"/>
          <p:nvPr/>
        </p:nvSpPr>
        <p:spPr>
          <a:xfrm>
            <a:off x="4924362" y="84933"/>
            <a:ext cx="326299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課程大綱</a:t>
            </a:r>
            <a:endParaRPr lang="ko-KR" altLang="en-US" sz="6000" b="1" dirty="0">
              <a:latin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2" name="Rectangle 43">
            <a:extLst>
              <a:ext uri="{FF2B5EF4-FFF2-40B4-BE49-F238E27FC236}">
                <a16:creationId xmlns:a16="http://schemas.microsoft.com/office/drawing/2014/main" xmlns="" id="{C622190B-5BC1-46F3-8334-200CF8EC04C4}"/>
              </a:ext>
            </a:extLst>
          </p:cNvPr>
          <p:cNvSpPr/>
          <p:nvPr/>
        </p:nvSpPr>
        <p:spPr>
          <a:xfrm>
            <a:off x="5684576" y="5219925"/>
            <a:ext cx="5773999" cy="592868"/>
          </a:xfrm>
          <a:prstGeom prst="rect">
            <a:avLst/>
          </a:prstGeom>
          <a:solidFill>
            <a:srgbClr val="A6D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預防失智症方法</a:t>
            </a:r>
            <a:endParaRPr lang="ko-KR" altLang="en-US" sz="4000" b="1" dirty="0"/>
          </a:p>
        </p:txBody>
      </p:sp>
      <p:sp>
        <p:nvSpPr>
          <p:cNvPr id="33" name="Rectangle 44">
            <a:extLst>
              <a:ext uri="{FF2B5EF4-FFF2-40B4-BE49-F238E27FC236}">
                <a16:creationId xmlns:a16="http://schemas.microsoft.com/office/drawing/2014/main" xmlns="" id="{9178DA0F-4FC7-40AF-966F-BB147B2CB8A3}"/>
              </a:ext>
            </a:extLst>
          </p:cNvPr>
          <p:cNvSpPr/>
          <p:nvPr/>
        </p:nvSpPr>
        <p:spPr>
          <a:xfrm>
            <a:off x="5339056" y="4144823"/>
            <a:ext cx="6119519" cy="592868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介紹失智友善社區</a:t>
            </a:r>
            <a:endParaRPr lang="ko-KR" altLang="en-US" sz="4000" b="1" dirty="0"/>
          </a:p>
        </p:txBody>
      </p:sp>
      <p:sp>
        <p:nvSpPr>
          <p:cNvPr id="34" name="Rectangle 45">
            <a:extLst>
              <a:ext uri="{FF2B5EF4-FFF2-40B4-BE49-F238E27FC236}">
                <a16:creationId xmlns:a16="http://schemas.microsoft.com/office/drawing/2014/main" xmlns="" id="{3E89C1F5-D39D-4088-94F3-C5F42C808719}"/>
              </a:ext>
            </a:extLst>
          </p:cNvPr>
          <p:cNvSpPr/>
          <p:nvPr/>
        </p:nvSpPr>
        <p:spPr>
          <a:xfrm>
            <a:off x="5942717" y="2900672"/>
            <a:ext cx="5515858" cy="5928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介紹失智症病程</a:t>
            </a:r>
            <a:endParaRPr lang="ko-KR" altLang="en-US" sz="4000" b="1" dirty="0"/>
          </a:p>
        </p:txBody>
      </p:sp>
      <p:sp>
        <p:nvSpPr>
          <p:cNvPr id="35" name="Rectangle 46">
            <a:extLst>
              <a:ext uri="{FF2B5EF4-FFF2-40B4-BE49-F238E27FC236}">
                <a16:creationId xmlns:a16="http://schemas.microsoft.com/office/drawing/2014/main" xmlns="" id="{721AD6D7-08A8-4F27-9FF3-9BC1CD579179}"/>
              </a:ext>
            </a:extLst>
          </p:cNvPr>
          <p:cNvSpPr/>
          <p:nvPr/>
        </p:nvSpPr>
        <p:spPr>
          <a:xfrm>
            <a:off x="5076711" y="1656521"/>
            <a:ext cx="6381864" cy="592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何謂失智症</a:t>
            </a:r>
            <a:endParaRPr lang="ko-KR" altLang="en-US" sz="4000" b="1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9" name="橢圓 38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-1927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4512581" y="6448079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9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8;p32"/>
          <p:cNvSpPr/>
          <p:nvPr/>
        </p:nvSpPr>
        <p:spPr>
          <a:xfrm rot="1380185">
            <a:off x="1849834" y="4399511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379;p32"/>
          <p:cNvSpPr/>
          <p:nvPr/>
        </p:nvSpPr>
        <p:spPr>
          <a:xfrm rot="1380185">
            <a:off x="1361552" y="5119358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78;p32"/>
          <p:cNvSpPr/>
          <p:nvPr/>
        </p:nvSpPr>
        <p:spPr>
          <a:xfrm rot="5175779" flipH="1">
            <a:off x="1243489" y="754417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79;p32"/>
          <p:cNvSpPr/>
          <p:nvPr/>
        </p:nvSpPr>
        <p:spPr>
          <a:xfrm rot="5175779" flipH="1">
            <a:off x="1777155" y="1847490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19" y="0"/>
            <a:ext cx="6597264" cy="6858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778" y="442019"/>
            <a:ext cx="1481206" cy="112597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447" r="53966" b="53910"/>
          <a:stretch/>
        </p:blipFill>
        <p:spPr>
          <a:xfrm>
            <a:off x="9496767" y="4176487"/>
            <a:ext cx="2600325" cy="260985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52072" r="54133" b="3611"/>
          <a:stretch/>
        </p:blipFill>
        <p:spPr>
          <a:xfrm>
            <a:off x="81699" y="4209034"/>
            <a:ext cx="2581275" cy="2590801"/>
          </a:xfrm>
          <a:prstGeom prst="rect">
            <a:avLst/>
          </a:prstGeom>
        </p:spPr>
      </p:pic>
      <p:sp>
        <p:nvSpPr>
          <p:cNvPr id="19" name="橢圓 18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20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2655788" y="6486283"/>
            <a:ext cx="358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當責  關懷  創新</a:t>
            </a: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40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8"/>
          <p:cNvSpPr/>
          <p:nvPr/>
        </p:nvSpPr>
        <p:spPr>
          <a:xfrm rot="-1799921">
            <a:off x="10474971" y="4177328"/>
            <a:ext cx="3434057" cy="2815895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rgbClr val="D362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38"/>
          <p:cNvGrpSpPr/>
          <p:nvPr/>
        </p:nvGrpSpPr>
        <p:grpSpPr>
          <a:xfrm rot="-5400000">
            <a:off x="6466641" y="-1601697"/>
            <a:ext cx="2090384" cy="3819500"/>
            <a:chOff x="198415" y="242282"/>
            <a:chExt cx="2403109" cy="439090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07" name="Google Shape;507;p38"/>
            <p:cNvSpPr/>
            <p:nvPr/>
          </p:nvSpPr>
          <p:spPr>
            <a:xfrm>
              <a:off x="198415" y="242282"/>
              <a:ext cx="2403109" cy="4390903"/>
            </a:xfrm>
            <a:custGeom>
              <a:avLst/>
              <a:gdLst/>
              <a:ahLst/>
              <a:cxnLst/>
              <a:rect l="l" t="t" r="r" b="b"/>
              <a:pathLst>
                <a:path w="30100" h="54998" extrusionOk="0">
                  <a:moveTo>
                    <a:pt x="23068" y="0"/>
                  </a:moveTo>
                  <a:cubicBezTo>
                    <a:pt x="21497" y="0"/>
                    <a:pt x="19769" y="387"/>
                    <a:pt x="18133" y="1467"/>
                  </a:cubicBezTo>
                  <a:cubicBezTo>
                    <a:pt x="13573" y="4467"/>
                    <a:pt x="13573" y="10873"/>
                    <a:pt x="12323" y="11456"/>
                  </a:cubicBezTo>
                  <a:cubicBezTo>
                    <a:pt x="11061" y="12040"/>
                    <a:pt x="1941" y="15612"/>
                    <a:pt x="977" y="23279"/>
                  </a:cubicBezTo>
                  <a:cubicBezTo>
                    <a:pt x="0" y="30947"/>
                    <a:pt x="7561" y="36186"/>
                    <a:pt x="7561" y="37210"/>
                  </a:cubicBezTo>
                  <a:cubicBezTo>
                    <a:pt x="7561" y="38222"/>
                    <a:pt x="4167" y="43175"/>
                    <a:pt x="7668" y="47437"/>
                  </a:cubicBezTo>
                  <a:cubicBezTo>
                    <a:pt x="11156" y="51699"/>
                    <a:pt x="26920" y="54997"/>
                    <a:pt x="28539" y="54997"/>
                  </a:cubicBezTo>
                  <a:cubicBezTo>
                    <a:pt x="30099" y="54997"/>
                    <a:pt x="29766" y="4372"/>
                    <a:pt x="28539" y="1955"/>
                  </a:cubicBezTo>
                  <a:cubicBezTo>
                    <a:pt x="28181" y="1237"/>
                    <a:pt x="25877" y="0"/>
                    <a:pt x="23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03308" y="612888"/>
              <a:ext cx="426173" cy="405016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03946" y="972077"/>
              <a:ext cx="371963" cy="129975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347472" y="3099906"/>
              <a:ext cx="371883" cy="130215"/>
            </a:xfrm>
            <a:custGeom>
              <a:avLst/>
              <a:gdLst/>
              <a:ahLst/>
              <a:cxnLst/>
              <a:rect l="l" t="t" r="r" b="b"/>
              <a:pathLst>
                <a:path w="4658" h="1631" extrusionOk="0">
                  <a:moveTo>
                    <a:pt x="1071" y="0"/>
                  </a:moveTo>
                  <a:cubicBezTo>
                    <a:pt x="534" y="0"/>
                    <a:pt x="142" y="141"/>
                    <a:pt x="98" y="488"/>
                  </a:cubicBezTo>
                  <a:cubicBezTo>
                    <a:pt x="1" y="1241"/>
                    <a:pt x="2249" y="1630"/>
                    <a:pt x="3593" y="1630"/>
                  </a:cubicBezTo>
                  <a:cubicBezTo>
                    <a:pt x="4225" y="1630"/>
                    <a:pt x="4657" y="1544"/>
                    <a:pt x="4551" y="1369"/>
                  </a:cubicBezTo>
                  <a:cubicBezTo>
                    <a:pt x="4125" y="682"/>
                    <a:pt x="2249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89263" y="3285927"/>
              <a:ext cx="216918" cy="140354"/>
            </a:xfrm>
            <a:custGeom>
              <a:avLst/>
              <a:gdLst/>
              <a:ahLst/>
              <a:cxnLst/>
              <a:rect l="l" t="t" r="r" b="b"/>
              <a:pathLst>
                <a:path w="2717" h="1758" extrusionOk="0">
                  <a:moveTo>
                    <a:pt x="2339" y="1"/>
                  </a:moveTo>
                  <a:cubicBezTo>
                    <a:pt x="1637" y="1"/>
                    <a:pt x="1" y="1254"/>
                    <a:pt x="441" y="1694"/>
                  </a:cubicBezTo>
                  <a:cubicBezTo>
                    <a:pt x="485" y="1738"/>
                    <a:pt x="542" y="1758"/>
                    <a:pt x="609" y="1758"/>
                  </a:cubicBezTo>
                  <a:cubicBezTo>
                    <a:pt x="1233" y="1758"/>
                    <a:pt x="2716" y="36"/>
                    <a:pt x="2394" y="3"/>
                  </a:cubicBezTo>
                  <a:cubicBezTo>
                    <a:pt x="2376" y="1"/>
                    <a:pt x="2358" y="1"/>
                    <a:pt x="2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658;p46"/>
          <p:cNvSpPr txBox="1">
            <a:spLocks noGrp="1"/>
          </p:cNvSpPr>
          <p:nvPr>
            <p:ph type="title"/>
          </p:nvPr>
        </p:nvSpPr>
        <p:spPr>
          <a:xfrm>
            <a:off x="4123683" y="3490133"/>
            <a:ext cx="5930800" cy="141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THANKS!</a:t>
            </a:r>
            <a:endParaRPr b="1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grpSp>
        <p:nvGrpSpPr>
          <p:cNvPr id="20" name="Google Shape;673;p46"/>
          <p:cNvGrpSpPr/>
          <p:nvPr/>
        </p:nvGrpSpPr>
        <p:grpSpPr>
          <a:xfrm>
            <a:off x="841390" y="1008823"/>
            <a:ext cx="3281330" cy="3134749"/>
            <a:chOff x="492920" y="727488"/>
            <a:chExt cx="3924754" cy="3532634"/>
          </a:xfrm>
        </p:grpSpPr>
        <p:sp>
          <p:nvSpPr>
            <p:cNvPr id="21" name="Google Shape;674;p46"/>
            <p:cNvSpPr/>
            <p:nvPr/>
          </p:nvSpPr>
          <p:spPr>
            <a:xfrm>
              <a:off x="492920" y="985277"/>
              <a:ext cx="3924754" cy="3217970"/>
            </a:xfrm>
            <a:custGeom>
              <a:avLst/>
              <a:gdLst/>
              <a:ahLst/>
              <a:cxnLst/>
              <a:rect l="l" t="t" r="r" b="b"/>
              <a:pathLst>
                <a:path w="65700" h="53864" extrusionOk="0">
                  <a:moveTo>
                    <a:pt x="22452" y="1"/>
                  </a:moveTo>
                  <a:cubicBezTo>
                    <a:pt x="19576" y="1"/>
                    <a:pt x="16187" y="1672"/>
                    <a:pt x="12383" y="6464"/>
                  </a:cubicBezTo>
                  <a:cubicBezTo>
                    <a:pt x="1" y="22074"/>
                    <a:pt x="26468" y="52946"/>
                    <a:pt x="32719" y="53851"/>
                  </a:cubicBezTo>
                  <a:lnTo>
                    <a:pt x="32719" y="53863"/>
                  </a:lnTo>
                  <a:lnTo>
                    <a:pt x="32981" y="53863"/>
                  </a:lnTo>
                  <a:lnTo>
                    <a:pt x="32981" y="53851"/>
                  </a:lnTo>
                  <a:cubicBezTo>
                    <a:pt x="39232" y="52946"/>
                    <a:pt x="65699" y="22074"/>
                    <a:pt x="53317" y="6464"/>
                  </a:cubicBezTo>
                  <a:cubicBezTo>
                    <a:pt x="49517" y="1672"/>
                    <a:pt x="46129" y="1"/>
                    <a:pt x="43253" y="1"/>
                  </a:cubicBezTo>
                  <a:cubicBezTo>
                    <a:pt x="37333" y="1"/>
                    <a:pt x="33579" y="7077"/>
                    <a:pt x="32850" y="8584"/>
                  </a:cubicBezTo>
                  <a:cubicBezTo>
                    <a:pt x="32121" y="7077"/>
                    <a:pt x="28372" y="1"/>
                    <a:pt x="22452" y="1"/>
                  </a:cubicBezTo>
                  <a:close/>
                </a:path>
              </a:pathLst>
            </a:custGeom>
            <a:solidFill>
              <a:srgbClr val="D362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675;p46"/>
            <p:cNvSpPr/>
            <p:nvPr/>
          </p:nvSpPr>
          <p:spPr>
            <a:xfrm>
              <a:off x="1604635" y="1551337"/>
              <a:ext cx="1668648" cy="2065776"/>
            </a:xfrm>
            <a:custGeom>
              <a:avLst/>
              <a:gdLst/>
              <a:ahLst/>
              <a:cxnLst/>
              <a:rect l="l" t="t" r="r" b="b"/>
              <a:pathLst>
                <a:path w="27933" h="34578" extrusionOk="0">
                  <a:moveTo>
                    <a:pt x="14642" y="1"/>
                  </a:moveTo>
                  <a:cubicBezTo>
                    <a:pt x="10520" y="1"/>
                    <a:pt x="6322" y="1350"/>
                    <a:pt x="4334" y="3776"/>
                  </a:cubicBezTo>
                  <a:cubicBezTo>
                    <a:pt x="453" y="8527"/>
                    <a:pt x="155" y="14265"/>
                    <a:pt x="83" y="18933"/>
                  </a:cubicBezTo>
                  <a:cubicBezTo>
                    <a:pt x="0" y="23592"/>
                    <a:pt x="2564" y="34578"/>
                    <a:pt x="2987" y="34578"/>
                  </a:cubicBezTo>
                  <a:cubicBezTo>
                    <a:pt x="2987" y="34578"/>
                    <a:pt x="2988" y="34577"/>
                    <a:pt x="2989" y="34577"/>
                  </a:cubicBezTo>
                  <a:cubicBezTo>
                    <a:pt x="3393" y="34530"/>
                    <a:pt x="9954" y="30648"/>
                    <a:pt x="13680" y="30648"/>
                  </a:cubicBezTo>
                  <a:cubicBezTo>
                    <a:pt x="17407" y="30648"/>
                    <a:pt x="23956" y="34542"/>
                    <a:pt x="24313" y="34577"/>
                  </a:cubicBezTo>
                  <a:cubicBezTo>
                    <a:pt x="24313" y="34578"/>
                    <a:pt x="24314" y="34578"/>
                    <a:pt x="24315" y="34578"/>
                  </a:cubicBezTo>
                  <a:cubicBezTo>
                    <a:pt x="24681" y="34578"/>
                    <a:pt x="27195" y="23994"/>
                    <a:pt x="27563" y="19254"/>
                  </a:cubicBezTo>
                  <a:cubicBezTo>
                    <a:pt x="27932" y="14504"/>
                    <a:pt x="26992" y="6967"/>
                    <a:pt x="23753" y="3276"/>
                  </a:cubicBezTo>
                  <a:cubicBezTo>
                    <a:pt x="21792" y="1032"/>
                    <a:pt x="18246" y="1"/>
                    <a:pt x="14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676;p46"/>
            <p:cNvSpPr/>
            <p:nvPr/>
          </p:nvSpPr>
          <p:spPr>
            <a:xfrm>
              <a:off x="1604635" y="2224336"/>
              <a:ext cx="1657238" cy="1392777"/>
            </a:xfrm>
            <a:custGeom>
              <a:avLst/>
              <a:gdLst/>
              <a:ahLst/>
              <a:cxnLst/>
              <a:rect l="l" t="t" r="r" b="b"/>
              <a:pathLst>
                <a:path w="27742" h="23313" extrusionOk="0">
                  <a:moveTo>
                    <a:pt x="27087" y="0"/>
                  </a:moveTo>
                  <a:cubicBezTo>
                    <a:pt x="24384" y="3072"/>
                    <a:pt x="21146" y="5548"/>
                    <a:pt x="17359" y="6810"/>
                  </a:cubicBezTo>
                  <a:cubicBezTo>
                    <a:pt x="15959" y="7313"/>
                    <a:pt x="14597" y="7539"/>
                    <a:pt x="13275" y="7539"/>
                  </a:cubicBezTo>
                  <a:cubicBezTo>
                    <a:pt x="8495" y="7539"/>
                    <a:pt x="4237" y="4592"/>
                    <a:pt x="572" y="1179"/>
                  </a:cubicBezTo>
                  <a:cubicBezTo>
                    <a:pt x="191" y="3429"/>
                    <a:pt x="119" y="5655"/>
                    <a:pt x="83" y="7668"/>
                  </a:cubicBezTo>
                  <a:cubicBezTo>
                    <a:pt x="0" y="12327"/>
                    <a:pt x="2564" y="23313"/>
                    <a:pt x="2987" y="23313"/>
                  </a:cubicBezTo>
                  <a:cubicBezTo>
                    <a:pt x="2987" y="23313"/>
                    <a:pt x="2988" y="23312"/>
                    <a:pt x="2989" y="23312"/>
                  </a:cubicBezTo>
                  <a:cubicBezTo>
                    <a:pt x="3393" y="23277"/>
                    <a:pt x="9954" y="19383"/>
                    <a:pt x="13680" y="19383"/>
                  </a:cubicBezTo>
                  <a:cubicBezTo>
                    <a:pt x="17407" y="19383"/>
                    <a:pt x="23956" y="23265"/>
                    <a:pt x="24313" y="23312"/>
                  </a:cubicBezTo>
                  <a:cubicBezTo>
                    <a:pt x="24313" y="23312"/>
                    <a:pt x="24314" y="23313"/>
                    <a:pt x="24314" y="23313"/>
                  </a:cubicBezTo>
                  <a:cubicBezTo>
                    <a:pt x="24666" y="23313"/>
                    <a:pt x="27195" y="12732"/>
                    <a:pt x="27563" y="7989"/>
                  </a:cubicBezTo>
                  <a:cubicBezTo>
                    <a:pt x="27742" y="5727"/>
                    <a:pt x="27611" y="2822"/>
                    <a:pt x="27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677;p46"/>
            <p:cNvSpPr/>
            <p:nvPr/>
          </p:nvSpPr>
          <p:spPr>
            <a:xfrm>
              <a:off x="1533487" y="1831649"/>
              <a:ext cx="1751862" cy="2395077"/>
            </a:xfrm>
            <a:custGeom>
              <a:avLst/>
              <a:gdLst/>
              <a:ahLst/>
              <a:cxnLst/>
              <a:rect l="l" t="t" r="r" b="b"/>
              <a:pathLst>
                <a:path w="29326" h="40090" extrusionOk="0">
                  <a:moveTo>
                    <a:pt x="18075" y="229"/>
                  </a:moveTo>
                  <a:cubicBezTo>
                    <a:pt x="17755" y="229"/>
                    <a:pt x="17534" y="257"/>
                    <a:pt x="17455" y="275"/>
                  </a:cubicBezTo>
                  <a:cubicBezTo>
                    <a:pt x="17074" y="358"/>
                    <a:pt x="15562" y="2573"/>
                    <a:pt x="14990" y="2573"/>
                  </a:cubicBezTo>
                  <a:cubicBezTo>
                    <a:pt x="14425" y="2573"/>
                    <a:pt x="12412" y="274"/>
                    <a:pt x="12094" y="274"/>
                  </a:cubicBezTo>
                  <a:cubicBezTo>
                    <a:pt x="12091" y="274"/>
                    <a:pt x="12088" y="274"/>
                    <a:pt x="12085" y="275"/>
                  </a:cubicBezTo>
                  <a:cubicBezTo>
                    <a:pt x="11800" y="310"/>
                    <a:pt x="9216" y="1"/>
                    <a:pt x="6716" y="3751"/>
                  </a:cubicBezTo>
                  <a:cubicBezTo>
                    <a:pt x="5013" y="6323"/>
                    <a:pt x="5239" y="13526"/>
                    <a:pt x="5239" y="13526"/>
                  </a:cubicBezTo>
                  <a:cubicBezTo>
                    <a:pt x="5239" y="13526"/>
                    <a:pt x="4683" y="10244"/>
                    <a:pt x="3017" y="10244"/>
                  </a:cubicBezTo>
                  <a:cubicBezTo>
                    <a:pt x="2943" y="10244"/>
                    <a:pt x="2866" y="10250"/>
                    <a:pt x="2787" y="10264"/>
                  </a:cubicBezTo>
                  <a:cubicBezTo>
                    <a:pt x="941" y="10597"/>
                    <a:pt x="1" y="15229"/>
                    <a:pt x="1560" y="17193"/>
                  </a:cubicBezTo>
                  <a:cubicBezTo>
                    <a:pt x="2444" y="18315"/>
                    <a:pt x="3801" y="18556"/>
                    <a:pt x="4803" y="18556"/>
                  </a:cubicBezTo>
                  <a:cubicBezTo>
                    <a:pt x="5556" y="18556"/>
                    <a:pt x="6108" y="18420"/>
                    <a:pt x="6108" y="18420"/>
                  </a:cubicBezTo>
                  <a:cubicBezTo>
                    <a:pt x="6108" y="18420"/>
                    <a:pt x="6918" y="20753"/>
                    <a:pt x="8394" y="22468"/>
                  </a:cubicBezTo>
                  <a:cubicBezTo>
                    <a:pt x="9871" y="24194"/>
                    <a:pt x="12371" y="24885"/>
                    <a:pt x="12407" y="25171"/>
                  </a:cubicBezTo>
                  <a:cubicBezTo>
                    <a:pt x="12454" y="25456"/>
                    <a:pt x="12454" y="29147"/>
                    <a:pt x="12288" y="29802"/>
                  </a:cubicBezTo>
                  <a:cubicBezTo>
                    <a:pt x="12121" y="30457"/>
                    <a:pt x="5692" y="34017"/>
                    <a:pt x="5692" y="34017"/>
                  </a:cubicBezTo>
                  <a:lnTo>
                    <a:pt x="5692" y="40089"/>
                  </a:lnTo>
                  <a:lnTo>
                    <a:pt x="24861" y="40089"/>
                  </a:lnTo>
                  <a:lnTo>
                    <a:pt x="24861" y="32957"/>
                  </a:lnTo>
                  <a:cubicBezTo>
                    <a:pt x="24861" y="32957"/>
                    <a:pt x="18550" y="30421"/>
                    <a:pt x="18312" y="30004"/>
                  </a:cubicBezTo>
                  <a:cubicBezTo>
                    <a:pt x="18062" y="29600"/>
                    <a:pt x="18062" y="25587"/>
                    <a:pt x="18312" y="25254"/>
                  </a:cubicBezTo>
                  <a:cubicBezTo>
                    <a:pt x="18550" y="24932"/>
                    <a:pt x="21551" y="23373"/>
                    <a:pt x="22646" y="21777"/>
                  </a:cubicBezTo>
                  <a:cubicBezTo>
                    <a:pt x="23732" y="20213"/>
                    <a:pt x="23993" y="18215"/>
                    <a:pt x="24194" y="18215"/>
                  </a:cubicBezTo>
                  <a:cubicBezTo>
                    <a:pt x="24198" y="18215"/>
                    <a:pt x="24202" y="18216"/>
                    <a:pt x="24206" y="18217"/>
                  </a:cubicBezTo>
                  <a:cubicBezTo>
                    <a:pt x="24334" y="18263"/>
                    <a:pt x="24991" y="18427"/>
                    <a:pt x="25683" y="18427"/>
                  </a:cubicBezTo>
                  <a:cubicBezTo>
                    <a:pt x="26084" y="18427"/>
                    <a:pt x="26497" y="18372"/>
                    <a:pt x="26825" y="18205"/>
                  </a:cubicBezTo>
                  <a:cubicBezTo>
                    <a:pt x="27730" y="17765"/>
                    <a:pt x="29326" y="16122"/>
                    <a:pt x="29207" y="13991"/>
                  </a:cubicBezTo>
                  <a:cubicBezTo>
                    <a:pt x="29087" y="11859"/>
                    <a:pt x="28302" y="10312"/>
                    <a:pt x="27075" y="10264"/>
                  </a:cubicBezTo>
                  <a:cubicBezTo>
                    <a:pt x="27069" y="10264"/>
                    <a:pt x="27062" y="10264"/>
                    <a:pt x="27056" y="10264"/>
                  </a:cubicBezTo>
                  <a:cubicBezTo>
                    <a:pt x="25838" y="10264"/>
                    <a:pt x="24861" y="13526"/>
                    <a:pt x="24861" y="13526"/>
                  </a:cubicBezTo>
                  <a:cubicBezTo>
                    <a:pt x="24861" y="13526"/>
                    <a:pt x="25730" y="6061"/>
                    <a:pt x="23634" y="3180"/>
                  </a:cubicBezTo>
                  <a:cubicBezTo>
                    <a:pt x="21756" y="600"/>
                    <a:pt x="19246" y="229"/>
                    <a:pt x="18075" y="229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678;p46"/>
            <p:cNvSpPr/>
            <p:nvPr/>
          </p:nvSpPr>
          <p:spPr>
            <a:xfrm>
              <a:off x="1533487" y="2443591"/>
              <a:ext cx="357111" cy="496520"/>
            </a:xfrm>
            <a:custGeom>
              <a:avLst/>
              <a:gdLst/>
              <a:ahLst/>
              <a:cxnLst/>
              <a:rect l="l" t="t" r="r" b="b"/>
              <a:pathLst>
                <a:path w="5978" h="8311" extrusionOk="0">
                  <a:moveTo>
                    <a:pt x="3017" y="1"/>
                  </a:moveTo>
                  <a:cubicBezTo>
                    <a:pt x="2943" y="1"/>
                    <a:pt x="2866" y="7"/>
                    <a:pt x="2787" y="21"/>
                  </a:cubicBezTo>
                  <a:cubicBezTo>
                    <a:pt x="941" y="354"/>
                    <a:pt x="1" y="4974"/>
                    <a:pt x="1560" y="6950"/>
                  </a:cubicBezTo>
                  <a:cubicBezTo>
                    <a:pt x="2446" y="8069"/>
                    <a:pt x="3802" y="8311"/>
                    <a:pt x="4804" y="8311"/>
                  </a:cubicBezTo>
                  <a:cubicBezTo>
                    <a:pt x="5337" y="8311"/>
                    <a:pt x="5770" y="8242"/>
                    <a:pt x="5977" y="8201"/>
                  </a:cubicBezTo>
                  <a:cubicBezTo>
                    <a:pt x="5799" y="6510"/>
                    <a:pt x="5525" y="4843"/>
                    <a:pt x="5239" y="3176"/>
                  </a:cubicBezTo>
                  <a:cubicBezTo>
                    <a:pt x="5239" y="3248"/>
                    <a:pt x="5239" y="3283"/>
                    <a:pt x="5239" y="3283"/>
                  </a:cubicBezTo>
                  <a:cubicBezTo>
                    <a:pt x="5239" y="3283"/>
                    <a:pt x="4683" y="1"/>
                    <a:pt x="3017" y="1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679;p46"/>
            <p:cNvSpPr/>
            <p:nvPr/>
          </p:nvSpPr>
          <p:spPr>
            <a:xfrm>
              <a:off x="1873453" y="3316190"/>
              <a:ext cx="1145168" cy="909819"/>
            </a:xfrm>
            <a:custGeom>
              <a:avLst/>
              <a:gdLst/>
              <a:ahLst/>
              <a:cxnLst/>
              <a:rect l="l" t="t" r="r" b="b"/>
              <a:pathLst>
                <a:path w="19170" h="15229" extrusionOk="0">
                  <a:moveTo>
                    <a:pt x="6240" y="0"/>
                  </a:moveTo>
                  <a:cubicBezTo>
                    <a:pt x="6525" y="143"/>
                    <a:pt x="6704" y="250"/>
                    <a:pt x="6716" y="322"/>
                  </a:cubicBezTo>
                  <a:cubicBezTo>
                    <a:pt x="6763" y="607"/>
                    <a:pt x="6763" y="4298"/>
                    <a:pt x="6597" y="4953"/>
                  </a:cubicBezTo>
                  <a:cubicBezTo>
                    <a:pt x="6430" y="5608"/>
                    <a:pt x="1" y="9168"/>
                    <a:pt x="1" y="9168"/>
                  </a:cubicBezTo>
                  <a:lnTo>
                    <a:pt x="1" y="15228"/>
                  </a:lnTo>
                  <a:lnTo>
                    <a:pt x="19170" y="15228"/>
                  </a:lnTo>
                  <a:lnTo>
                    <a:pt x="19170" y="8108"/>
                  </a:lnTo>
                  <a:cubicBezTo>
                    <a:pt x="19170" y="8108"/>
                    <a:pt x="12859" y="5572"/>
                    <a:pt x="12621" y="5155"/>
                  </a:cubicBezTo>
                  <a:cubicBezTo>
                    <a:pt x="12371" y="4751"/>
                    <a:pt x="12371" y="738"/>
                    <a:pt x="12621" y="405"/>
                  </a:cubicBezTo>
                  <a:cubicBezTo>
                    <a:pt x="12657" y="345"/>
                    <a:pt x="12788" y="250"/>
                    <a:pt x="12967" y="131"/>
                  </a:cubicBezTo>
                  <a:lnTo>
                    <a:pt x="12967" y="131"/>
                  </a:lnTo>
                  <a:cubicBezTo>
                    <a:pt x="11627" y="293"/>
                    <a:pt x="10347" y="614"/>
                    <a:pt x="9033" y="614"/>
                  </a:cubicBezTo>
                  <a:cubicBezTo>
                    <a:pt x="8127" y="614"/>
                    <a:pt x="7206" y="462"/>
                    <a:pt x="6240" y="0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680;p46"/>
            <p:cNvSpPr/>
            <p:nvPr/>
          </p:nvSpPr>
          <p:spPr>
            <a:xfrm>
              <a:off x="2970234" y="2444786"/>
              <a:ext cx="315115" cy="489470"/>
            </a:xfrm>
            <a:custGeom>
              <a:avLst/>
              <a:gdLst/>
              <a:ahLst/>
              <a:cxnLst/>
              <a:rect l="l" t="t" r="r" b="b"/>
              <a:pathLst>
                <a:path w="5275" h="8193" extrusionOk="0">
                  <a:moveTo>
                    <a:pt x="3006" y="1"/>
                  </a:moveTo>
                  <a:cubicBezTo>
                    <a:pt x="2121" y="1"/>
                    <a:pt x="1367" y="1710"/>
                    <a:pt x="1012" y="2656"/>
                  </a:cubicBezTo>
                  <a:cubicBezTo>
                    <a:pt x="738" y="4502"/>
                    <a:pt x="393" y="6347"/>
                    <a:pt x="0" y="8192"/>
                  </a:cubicBezTo>
                  <a:cubicBezTo>
                    <a:pt x="54" y="8043"/>
                    <a:pt x="97" y="7951"/>
                    <a:pt x="140" y="7951"/>
                  </a:cubicBezTo>
                  <a:cubicBezTo>
                    <a:pt x="145" y="7951"/>
                    <a:pt x="150" y="7952"/>
                    <a:pt x="155" y="7954"/>
                  </a:cubicBezTo>
                  <a:cubicBezTo>
                    <a:pt x="283" y="8000"/>
                    <a:pt x="940" y="8164"/>
                    <a:pt x="1632" y="8164"/>
                  </a:cubicBezTo>
                  <a:cubicBezTo>
                    <a:pt x="2033" y="8164"/>
                    <a:pt x="2446" y="8109"/>
                    <a:pt x="2774" y="7942"/>
                  </a:cubicBezTo>
                  <a:cubicBezTo>
                    <a:pt x="3679" y="7502"/>
                    <a:pt x="5275" y="5859"/>
                    <a:pt x="5156" y="3728"/>
                  </a:cubicBezTo>
                  <a:cubicBezTo>
                    <a:pt x="5025" y="1596"/>
                    <a:pt x="4251" y="49"/>
                    <a:pt x="3024" y="1"/>
                  </a:cubicBezTo>
                  <a:cubicBezTo>
                    <a:pt x="3018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681;p46"/>
            <p:cNvSpPr/>
            <p:nvPr/>
          </p:nvSpPr>
          <p:spPr>
            <a:xfrm>
              <a:off x="1682234" y="2502557"/>
              <a:ext cx="131542" cy="315381"/>
            </a:xfrm>
            <a:custGeom>
              <a:avLst/>
              <a:gdLst/>
              <a:ahLst/>
              <a:cxnLst/>
              <a:rect l="l" t="t" r="r" b="b"/>
              <a:pathLst>
                <a:path w="2202" h="5279" extrusionOk="0">
                  <a:moveTo>
                    <a:pt x="540" y="0"/>
                  </a:moveTo>
                  <a:cubicBezTo>
                    <a:pt x="530" y="0"/>
                    <a:pt x="514" y="17"/>
                    <a:pt x="523" y="34"/>
                  </a:cubicBezTo>
                  <a:cubicBezTo>
                    <a:pt x="1296" y="1088"/>
                    <a:pt x="1850" y="2315"/>
                    <a:pt x="2128" y="3589"/>
                  </a:cubicBezTo>
                  <a:lnTo>
                    <a:pt x="2128" y="3589"/>
                  </a:lnTo>
                  <a:cubicBezTo>
                    <a:pt x="1988" y="3502"/>
                    <a:pt x="1832" y="3435"/>
                    <a:pt x="1666" y="3404"/>
                  </a:cubicBezTo>
                  <a:cubicBezTo>
                    <a:pt x="1608" y="3395"/>
                    <a:pt x="1551" y="3391"/>
                    <a:pt x="1497" y="3391"/>
                  </a:cubicBezTo>
                  <a:cubicBezTo>
                    <a:pt x="303" y="3391"/>
                    <a:pt x="1" y="5279"/>
                    <a:pt x="1428" y="5279"/>
                  </a:cubicBezTo>
                  <a:cubicBezTo>
                    <a:pt x="1630" y="5279"/>
                    <a:pt x="1867" y="5241"/>
                    <a:pt x="2142" y="5154"/>
                  </a:cubicBezTo>
                  <a:cubicBezTo>
                    <a:pt x="2162" y="5154"/>
                    <a:pt x="2157" y="5128"/>
                    <a:pt x="2140" y="5128"/>
                  </a:cubicBezTo>
                  <a:cubicBezTo>
                    <a:pt x="2137" y="5128"/>
                    <a:pt x="2134" y="5128"/>
                    <a:pt x="2130" y="5130"/>
                  </a:cubicBezTo>
                  <a:cubicBezTo>
                    <a:pt x="1909" y="5183"/>
                    <a:pt x="1674" y="5232"/>
                    <a:pt x="1443" y="5232"/>
                  </a:cubicBezTo>
                  <a:cubicBezTo>
                    <a:pt x="1312" y="5232"/>
                    <a:pt x="1183" y="5216"/>
                    <a:pt x="1059" y="5178"/>
                  </a:cubicBezTo>
                  <a:cubicBezTo>
                    <a:pt x="249" y="4939"/>
                    <a:pt x="463" y="3773"/>
                    <a:pt x="1142" y="3523"/>
                  </a:cubicBezTo>
                  <a:cubicBezTo>
                    <a:pt x="1246" y="3472"/>
                    <a:pt x="1353" y="3451"/>
                    <a:pt x="1461" y="3451"/>
                  </a:cubicBezTo>
                  <a:cubicBezTo>
                    <a:pt x="1710" y="3451"/>
                    <a:pt x="1961" y="3565"/>
                    <a:pt x="2178" y="3689"/>
                  </a:cubicBezTo>
                  <a:cubicBezTo>
                    <a:pt x="2190" y="3677"/>
                    <a:pt x="2202" y="3665"/>
                    <a:pt x="2202" y="3642"/>
                  </a:cubicBezTo>
                  <a:cubicBezTo>
                    <a:pt x="2071" y="2987"/>
                    <a:pt x="1844" y="2344"/>
                    <a:pt x="1571" y="1737"/>
                  </a:cubicBezTo>
                  <a:cubicBezTo>
                    <a:pt x="1297" y="1129"/>
                    <a:pt x="963" y="534"/>
                    <a:pt x="547" y="10"/>
                  </a:cubicBezTo>
                  <a:cubicBezTo>
                    <a:pt x="547" y="3"/>
                    <a:pt x="544" y="0"/>
                    <a:pt x="5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682;p46"/>
            <p:cNvSpPr/>
            <p:nvPr/>
          </p:nvSpPr>
          <p:spPr>
            <a:xfrm>
              <a:off x="2170886" y="2901338"/>
              <a:ext cx="251734" cy="126953"/>
            </a:xfrm>
            <a:custGeom>
              <a:avLst/>
              <a:gdLst/>
              <a:ahLst/>
              <a:cxnLst/>
              <a:rect l="l" t="t" r="r" b="b"/>
              <a:pathLst>
                <a:path w="4214" h="2125" extrusionOk="0">
                  <a:moveTo>
                    <a:pt x="17" y="0"/>
                  </a:moveTo>
                  <a:cubicBezTo>
                    <a:pt x="8" y="0"/>
                    <a:pt x="0" y="28"/>
                    <a:pt x="10" y="38"/>
                  </a:cubicBezTo>
                  <a:cubicBezTo>
                    <a:pt x="677" y="431"/>
                    <a:pt x="1344" y="848"/>
                    <a:pt x="2034" y="1217"/>
                  </a:cubicBezTo>
                  <a:cubicBezTo>
                    <a:pt x="2725" y="1586"/>
                    <a:pt x="3439" y="1920"/>
                    <a:pt x="4190" y="2122"/>
                  </a:cubicBezTo>
                  <a:cubicBezTo>
                    <a:pt x="4193" y="2124"/>
                    <a:pt x="4196" y="2125"/>
                    <a:pt x="4198" y="2125"/>
                  </a:cubicBezTo>
                  <a:cubicBezTo>
                    <a:pt x="4213" y="2125"/>
                    <a:pt x="4212" y="2098"/>
                    <a:pt x="4201" y="2098"/>
                  </a:cubicBezTo>
                  <a:cubicBezTo>
                    <a:pt x="2701" y="1634"/>
                    <a:pt x="1392" y="765"/>
                    <a:pt x="22" y="3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683;p46"/>
            <p:cNvSpPr/>
            <p:nvPr/>
          </p:nvSpPr>
          <p:spPr>
            <a:xfrm>
              <a:off x="2491020" y="2911255"/>
              <a:ext cx="242833" cy="107059"/>
            </a:xfrm>
            <a:custGeom>
              <a:avLst/>
              <a:gdLst/>
              <a:ahLst/>
              <a:cxnLst/>
              <a:rect l="l" t="t" r="r" b="b"/>
              <a:pathLst>
                <a:path w="4065" h="1792" extrusionOk="0">
                  <a:moveTo>
                    <a:pt x="4041" y="0"/>
                  </a:moveTo>
                  <a:cubicBezTo>
                    <a:pt x="4039" y="0"/>
                    <a:pt x="4036" y="1"/>
                    <a:pt x="4034" y="3"/>
                  </a:cubicBezTo>
                  <a:cubicBezTo>
                    <a:pt x="2760" y="718"/>
                    <a:pt x="1438" y="1385"/>
                    <a:pt x="21" y="1766"/>
                  </a:cubicBezTo>
                  <a:cubicBezTo>
                    <a:pt x="1" y="1766"/>
                    <a:pt x="7" y="1792"/>
                    <a:pt x="24" y="1792"/>
                  </a:cubicBezTo>
                  <a:cubicBezTo>
                    <a:pt x="26" y="1792"/>
                    <a:pt x="30" y="1791"/>
                    <a:pt x="33" y="1789"/>
                  </a:cubicBezTo>
                  <a:cubicBezTo>
                    <a:pt x="1462" y="1456"/>
                    <a:pt x="2795" y="789"/>
                    <a:pt x="4045" y="27"/>
                  </a:cubicBezTo>
                  <a:cubicBezTo>
                    <a:pt x="4065" y="18"/>
                    <a:pt x="4053" y="0"/>
                    <a:pt x="40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684;p46"/>
            <p:cNvSpPr/>
            <p:nvPr/>
          </p:nvSpPr>
          <p:spPr>
            <a:xfrm>
              <a:off x="2408343" y="3075726"/>
              <a:ext cx="92474" cy="9081"/>
            </a:xfrm>
            <a:custGeom>
              <a:avLst/>
              <a:gdLst/>
              <a:ahLst/>
              <a:cxnLst/>
              <a:rect l="l" t="t" r="r" b="b"/>
              <a:pathLst>
                <a:path w="1548" h="152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226" y="46"/>
                    <a:pt x="918" y="86"/>
                    <a:pt x="601" y="86"/>
                  </a:cubicBezTo>
                  <a:cubicBezTo>
                    <a:pt x="414" y="86"/>
                    <a:pt x="223" y="72"/>
                    <a:pt x="24" y="37"/>
                  </a:cubicBezTo>
                  <a:cubicBezTo>
                    <a:pt x="0" y="37"/>
                    <a:pt x="0" y="60"/>
                    <a:pt x="12" y="60"/>
                  </a:cubicBezTo>
                  <a:cubicBezTo>
                    <a:pt x="242" y="117"/>
                    <a:pt x="497" y="151"/>
                    <a:pt x="748" y="151"/>
                  </a:cubicBezTo>
                  <a:cubicBezTo>
                    <a:pt x="1030" y="151"/>
                    <a:pt x="1309" y="108"/>
                    <a:pt x="15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685;p46"/>
            <p:cNvSpPr/>
            <p:nvPr/>
          </p:nvSpPr>
          <p:spPr>
            <a:xfrm>
              <a:off x="2354400" y="2810948"/>
              <a:ext cx="65353" cy="32978"/>
            </a:xfrm>
            <a:custGeom>
              <a:avLst/>
              <a:gdLst/>
              <a:ahLst/>
              <a:cxnLst/>
              <a:rect l="l" t="t" r="r" b="b"/>
              <a:pathLst>
                <a:path w="1094" h="552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320" y="242"/>
                    <a:pt x="748" y="504"/>
                    <a:pt x="1094" y="551"/>
                  </a:cubicBezTo>
                  <a:cubicBezTo>
                    <a:pt x="772" y="373"/>
                    <a:pt x="367" y="206"/>
                    <a:pt x="34" y="4"/>
                  </a:cubicBezTo>
                  <a:cubicBezTo>
                    <a:pt x="29" y="1"/>
                    <a:pt x="25" y="0"/>
                    <a:pt x="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86;p46"/>
            <p:cNvSpPr/>
            <p:nvPr/>
          </p:nvSpPr>
          <p:spPr>
            <a:xfrm>
              <a:off x="2461868" y="2808498"/>
              <a:ext cx="70251" cy="38414"/>
            </a:xfrm>
            <a:custGeom>
              <a:avLst/>
              <a:gdLst/>
              <a:ahLst/>
              <a:cxnLst/>
              <a:rect l="l" t="t" r="r" b="b"/>
              <a:pathLst>
                <a:path w="1176" h="643" extrusionOk="0">
                  <a:moveTo>
                    <a:pt x="1170" y="0"/>
                  </a:moveTo>
                  <a:cubicBezTo>
                    <a:pt x="1167" y="0"/>
                    <a:pt x="1164" y="3"/>
                    <a:pt x="1164" y="9"/>
                  </a:cubicBezTo>
                  <a:cubicBezTo>
                    <a:pt x="819" y="283"/>
                    <a:pt x="438" y="485"/>
                    <a:pt x="21" y="616"/>
                  </a:cubicBezTo>
                  <a:cubicBezTo>
                    <a:pt x="1" y="616"/>
                    <a:pt x="6" y="642"/>
                    <a:pt x="23" y="642"/>
                  </a:cubicBezTo>
                  <a:cubicBezTo>
                    <a:pt x="26" y="642"/>
                    <a:pt x="29" y="642"/>
                    <a:pt x="33" y="640"/>
                  </a:cubicBezTo>
                  <a:cubicBezTo>
                    <a:pt x="450" y="545"/>
                    <a:pt x="914" y="342"/>
                    <a:pt x="1176" y="9"/>
                  </a:cubicBezTo>
                  <a:cubicBezTo>
                    <a:pt x="1176" y="3"/>
                    <a:pt x="1173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687;p46"/>
            <p:cNvSpPr/>
            <p:nvPr/>
          </p:nvSpPr>
          <p:spPr>
            <a:xfrm>
              <a:off x="2212046" y="2473283"/>
              <a:ext cx="56213" cy="70556"/>
            </a:xfrm>
            <a:custGeom>
              <a:avLst/>
              <a:gdLst/>
              <a:ahLst/>
              <a:cxnLst/>
              <a:rect l="l" t="t" r="r" b="b"/>
              <a:pathLst>
                <a:path w="941" h="1181" extrusionOk="0">
                  <a:moveTo>
                    <a:pt x="36" y="0"/>
                  </a:moveTo>
                  <a:cubicBezTo>
                    <a:pt x="12" y="0"/>
                    <a:pt x="0" y="24"/>
                    <a:pt x="24" y="36"/>
                  </a:cubicBezTo>
                  <a:cubicBezTo>
                    <a:pt x="488" y="238"/>
                    <a:pt x="822" y="667"/>
                    <a:pt x="917" y="1167"/>
                  </a:cubicBezTo>
                  <a:cubicBezTo>
                    <a:pt x="917" y="1177"/>
                    <a:pt x="921" y="1181"/>
                    <a:pt x="926" y="1181"/>
                  </a:cubicBezTo>
                  <a:cubicBezTo>
                    <a:pt x="933" y="1181"/>
                    <a:pt x="941" y="1174"/>
                    <a:pt x="941" y="1167"/>
                  </a:cubicBezTo>
                  <a:cubicBezTo>
                    <a:pt x="905" y="643"/>
                    <a:pt x="536" y="155"/>
                    <a:pt x="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688;p46"/>
            <p:cNvSpPr/>
            <p:nvPr/>
          </p:nvSpPr>
          <p:spPr>
            <a:xfrm>
              <a:off x="2066943" y="2557699"/>
              <a:ext cx="229750" cy="124742"/>
            </a:xfrm>
            <a:custGeom>
              <a:avLst/>
              <a:gdLst/>
              <a:ahLst/>
              <a:cxnLst/>
              <a:rect l="l" t="t" r="r" b="b"/>
              <a:pathLst>
                <a:path w="3846" h="2088" extrusionOk="0">
                  <a:moveTo>
                    <a:pt x="54" y="1"/>
                  </a:moveTo>
                  <a:cubicBezTo>
                    <a:pt x="19" y="1"/>
                    <a:pt x="0" y="13"/>
                    <a:pt x="0" y="40"/>
                  </a:cubicBezTo>
                  <a:cubicBezTo>
                    <a:pt x="0" y="361"/>
                    <a:pt x="977" y="2088"/>
                    <a:pt x="1929" y="2088"/>
                  </a:cubicBezTo>
                  <a:cubicBezTo>
                    <a:pt x="2870" y="2088"/>
                    <a:pt x="3274" y="1552"/>
                    <a:pt x="3358" y="1266"/>
                  </a:cubicBezTo>
                  <a:cubicBezTo>
                    <a:pt x="3441" y="980"/>
                    <a:pt x="3846" y="409"/>
                    <a:pt x="3846" y="409"/>
                  </a:cubicBezTo>
                  <a:cubicBezTo>
                    <a:pt x="3800" y="380"/>
                    <a:pt x="3743" y="367"/>
                    <a:pt x="3679" y="367"/>
                  </a:cubicBezTo>
                  <a:cubicBezTo>
                    <a:pt x="3306" y="367"/>
                    <a:pt x="2659" y="779"/>
                    <a:pt x="2138" y="779"/>
                  </a:cubicBezTo>
                  <a:cubicBezTo>
                    <a:pt x="2120" y="779"/>
                    <a:pt x="2102" y="779"/>
                    <a:pt x="2084" y="778"/>
                  </a:cubicBezTo>
                  <a:cubicBezTo>
                    <a:pt x="1545" y="736"/>
                    <a:pt x="324" y="1"/>
                    <a:pt x="54" y="1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89;p46"/>
            <p:cNvSpPr/>
            <p:nvPr/>
          </p:nvSpPr>
          <p:spPr>
            <a:xfrm>
              <a:off x="2035641" y="2315443"/>
              <a:ext cx="332200" cy="105684"/>
            </a:xfrm>
            <a:custGeom>
              <a:avLst/>
              <a:gdLst/>
              <a:ahLst/>
              <a:cxnLst/>
              <a:rect l="l" t="t" r="r" b="b"/>
              <a:pathLst>
                <a:path w="5561" h="1769" extrusionOk="0">
                  <a:moveTo>
                    <a:pt x="2902" y="0"/>
                  </a:moveTo>
                  <a:cubicBezTo>
                    <a:pt x="2543" y="0"/>
                    <a:pt x="2210" y="33"/>
                    <a:pt x="1953" y="118"/>
                  </a:cubicBezTo>
                  <a:cubicBezTo>
                    <a:pt x="1096" y="404"/>
                    <a:pt x="0" y="1475"/>
                    <a:pt x="0" y="1475"/>
                  </a:cubicBezTo>
                  <a:cubicBezTo>
                    <a:pt x="14" y="1482"/>
                    <a:pt x="38" y="1485"/>
                    <a:pt x="70" y="1485"/>
                  </a:cubicBezTo>
                  <a:cubicBezTo>
                    <a:pt x="428" y="1485"/>
                    <a:pt x="1858" y="1116"/>
                    <a:pt x="2571" y="1116"/>
                  </a:cubicBezTo>
                  <a:cubicBezTo>
                    <a:pt x="2601" y="1116"/>
                    <a:pt x="2629" y="1117"/>
                    <a:pt x="2655" y="1118"/>
                  </a:cubicBezTo>
                  <a:cubicBezTo>
                    <a:pt x="3340" y="1163"/>
                    <a:pt x="5028" y="1768"/>
                    <a:pt x="5351" y="1768"/>
                  </a:cubicBezTo>
                  <a:cubicBezTo>
                    <a:pt x="5370" y="1768"/>
                    <a:pt x="5385" y="1766"/>
                    <a:pt x="5394" y="1761"/>
                  </a:cubicBezTo>
                  <a:cubicBezTo>
                    <a:pt x="5561" y="1678"/>
                    <a:pt x="5477" y="523"/>
                    <a:pt x="5394" y="404"/>
                  </a:cubicBezTo>
                  <a:cubicBezTo>
                    <a:pt x="5340" y="314"/>
                    <a:pt x="4004" y="0"/>
                    <a:pt x="2902" y="0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90;p46"/>
            <p:cNvSpPr/>
            <p:nvPr/>
          </p:nvSpPr>
          <p:spPr>
            <a:xfrm>
              <a:off x="3054822" y="2502856"/>
              <a:ext cx="131422" cy="315082"/>
            </a:xfrm>
            <a:custGeom>
              <a:avLst/>
              <a:gdLst/>
              <a:ahLst/>
              <a:cxnLst/>
              <a:rect l="l" t="t" r="r" b="b"/>
              <a:pathLst>
                <a:path w="2200" h="5274" extrusionOk="0">
                  <a:moveTo>
                    <a:pt x="1667" y="1"/>
                  </a:moveTo>
                  <a:cubicBezTo>
                    <a:pt x="1663" y="1"/>
                    <a:pt x="1659" y="2"/>
                    <a:pt x="1656" y="5"/>
                  </a:cubicBezTo>
                  <a:cubicBezTo>
                    <a:pt x="1239" y="529"/>
                    <a:pt x="906" y="1113"/>
                    <a:pt x="632" y="1732"/>
                  </a:cubicBezTo>
                  <a:cubicBezTo>
                    <a:pt x="358" y="2339"/>
                    <a:pt x="144" y="2982"/>
                    <a:pt x="1" y="3637"/>
                  </a:cubicBezTo>
                  <a:cubicBezTo>
                    <a:pt x="1" y="3656"/>
                    <a:pt x="17" y="3676"/>
                    <a:pt x="36" y="3676"/>
                  </a:cubicBezTo>
                  <a:cubicBezTo>
                    <a:pt x="40" y="3676"/>
                    <a:pt x="44" y="3675"/>
                    <a:pt x="49" y="3672"/>
                  </a:cubicBezTo>
                  <a:cubicBezTo>
                    <a:pt x="266" y="3520"/>
                    <a:pt x="498" y="3448"/>
                    <a:pt x="717" y="3448"/>
                  </a:cubicBezTo>
                  <a:cubicBezTo>
                    <a:pt x="1181" y="3448"/>
                    <a:pt x="1587" y="3772"/>
                    <a:pt x="1668" y="4339"/>
                  </a:cubicBezTo>
                  <a:cubicBezTo>
                    <a:pt x="1715" y="4696"/>
                    <a:pt x="1513" y="5065"/>
                    <a:pt x="1144" y="5161"/>
                  </a:cubicBezTo>
                  <a:cubicBezTo>
                    <a:pt x="1015" y="5205"/>
                    <a:pt x="881" y="5223"/>
                    <a:pt x="746" y="5223"/>
                  </a:cubicBezTo>
                  <a:cubicBezTo>
                    <a:pt x="519" y="5223"/>
                    <a:pt x="289" y="5173"/>
                    <a:pt x="72" y="5113"/>
                  </a:cubicBezTo>
                  <a:cubicBezTo>
                    <a:pt x="61" y="5113"/>
                    <a:pt x="49" y="5137"/>
                    <a:pt x="72" y="5149"/>
                  </a:cubicBezTo>
                  <a:cubicBezTo>
                    <a:pt x="345" y="5235"/>
                    <a:pt x="580" y="5273"/>
                    <a:pt x="781" y="5273"/>
                  </a:cubicBezTo>
                  <a:cubicBezTo>
                    <a:pt x="2200" y="5273"/>
                    <a:pt x="1901" y="3385"/>
                    <a:pt x="714" y="3385"/>
                  </a:cubicBezTo>
                  <a:cubicBezTo>
                    <a:pt x="657" y="3385"/>
                    <a:pt x="598" y="3389"/>
                    <a:pt x="537" y="3399"/>
                  </a:cubicBezTo>
                  <a:cubicBezTo>
                    <a:pt x="372" y="3429"/>
                    <a:pt x="225" y="3496"/>
                    <a:pt x="88" y="3575"/>
                  </a:cubicBezTo>
                  <a:lnTo>
                    <a:pt x="88" y="3575"/>
                  </a:lnTo>
                  <a:cubicBezTo>
                    <a:pt x="367" y="2304"/>
                    <a:pt x="909" y="1080"/>
                    <a:pt x="1680" y="29"/>
                  </a:cubicBezTo>
                  <a:cubicBezTo>
                    <a:pt x="1688" y="12"/>
                    <a:pt x="1678" y="1"/>
                    <a:pt x="1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91;p46"/>
            <p:cNvSpPr/>
            <p:nvPr/>
          </p:nvSpPr>
          <p:spPr>
            <a:xfrm>
              <a:off x="2600339" y="2473283"/>
              <a:ext cx="56273" cy="70556"/>
            </a:xfrm>
            <a:custGeom>
              <a:avLst/>
              <a:gdLst/>
              <a:ahLst/>
              <a:cxnLst/>
              <a:rect l="l" t="t" r="r" b="b"/>
              <a:pathLst>
                <a:path w="942" h="1181" extrusionOk="0">
                  <a:moveTo>
                    <a:pt x="918" y="0"/>
                  </a:moveTo>
                  <a:cubicBezTo>
                    <a:pt x="418" y="167"/>
                    <a:pt x="49" y="643"/>
                    <a:pt x="1" y="1167"/>
                  </a:cubicBezTo>
                  <a:cubicBezTo>
                    <a:pt x="1" y="1174"/>
                    <a:pt x="13" y="1181"/>
                    <a:pt x="23" y="1181"/>
                  </a:cubicBezTo>
                  <a:cubicBezTo>
                    <a:pt x="30" y="1181"/>
                    <a:pt x="37" y="1177"/>
                    <a:pt x="37" y="1167"/>
                  </a:cubicBezTo>
                  <a:cubicBezTo>
                    <a:pt x="132" y="667"/>
                    <a:pt x="453" y="238"/>
                    <a:pt x="930" y="36"/>
                  </a:cubicBezTo>
                  <a:cubicBezTo>
                    <a:pt x="941" y="24"/>
                    <a:pt x="930" y="0"/>
                    <a:pt x="9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92;p46"/>
            <p:cNvSpPr/>
            <p:nvPr/>
          </p:nvSpPr>
          <p:spPr>
            <a:xfrm>
              <a:off x="2571904" y="2557699"/>
              <a:ext cx="229810" cy="124742"/>
            </a:xfrm>
            <a:custGeom>
              <a:avLst/>
              <a:gdLst/>
              <a:ahLst/>
              <a:cxnLst/>
              <a:rect l="l" t="t" r="r" b="b"/>
              <a:pathLst>
                <a:path w="3847" h="2088" extrusionOk="0">
                  <a:moveTo>
                    <a:pt x="3793" y="1"/>
                  </a:moveTo>
                  <a:cubicBezTo>
                    <a:pt x="3525" y="1"/>
                    <a:pt x="2312" y="736"/>
                    <a:pt x="1763" y="778"/>
                  </a:cubicBezTo>
                  <a:cubicBezTo>
                    <a:pt x="1745" y="779"/>
                    <a:pt x="1727" y="779"/>
                    <a:pt x="1709" y="779"/>
                  </a:cubicBezTo>
                  <a:cubicBezTo>
                    <a:pt x="1188" y="779"/>
                    <a:pt x="549" y="367"/>
                    <a:pt x="172" y="367"/>
                  </a:cubicBezTo>
                  <a:cubicBezTo>
                    <a:pt x="106" y="367"/>
                    <a:pt x="48" y="380"/>
                    <a:pt x="1" y="409"/>
                  </a:cubicBezTo>
                  <a:cubicBezTo>
                    <a:pt x="1" y="409"/>
                    <a:pt x="417" y="980"/>
                    <a:pt x="489" y="1266"/>
                  </a:cubicBezTo>
                  <a:cubicBezTo>
                    <a:pt x="572" y="1552"/>
                    <a:pt x="989" y="2088"/>
                    <a:pt x="1929" y="2088"/>
                  </a:cubicBezTo>
                  <a:cubicBezTo>
                    <a:pt x="2870" y="2088"/>
                    <a:pt x="3846" y="361"/>
                    <a:pt x="3846" y="40"/>
                  </a:cubicBezTo>
                  <a:cubicBezTo>
                    <a:pt x="3846" y="13"/>
                    <a:pt x="3828" y="1"/>
                    <a:pt x="3793" y="1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93;p46"/>
            <p:cNvSpPr/>
            <p:nvPr/>
          </p:nvSpPr>
          <p:spPr>
            <a:xfrm>
              <a:off x="2500817" y="2313950"/>
              <a:ext cx="325808" cy="107178"/>
            </a:xfrm>
            <a:custGeom>
              <a:avLst/>
              <a:gdLst/>
              <a:ahLst/>
              <a:cxnLst/>
              <a:rect l="l" t="t" r="r" b="b"/>
              <a:pathLst>
                <a:path w="5454" h="1794" extrusionOk="0">
                  <a:moveTo>
                    <a:pt x="2629" y="0"/>
                  </a:moveTo>
                  <a:cubicBezTo>
                    <a:pt x="1540" y="0"/>
                    <a:pt x="229" y="340"/>
                    <a:pt x="167" y="429"/>
                  </a:cubicBezTo>
                  <a:cubicBezTo>
                    <a:pt x="83" y="548"/>
                    <a:pt x="0" y="1703"/>
                    <a:pt x="167" y="1786"/>
                  </a:cubicBezTo>
                  <a:cubicBezTo>
                    <a:pt x="176" y="1791"/>
                    <a:pt x="192" y="1793"/>
                    <a:pt x="212" y="1793"/>
                  </a:cubicBezTo>
                  <a:cubicBezTo>
                    <a:pt x="543" y="1793"/>
                    <a:pt x="2221" y="1188"/>
                    <a:pt x="2917" y="1143"/>
                  </a:cubicBezTo>
                  <a:cubicBezTo>
                    <a:pt x="2951" y="1142"/>
                    <a:pt x="2987" y="1141"/>
                    <a:pt x="3025" y="1141"/>
                  </a:cubicBezTo>
                  <a:cubicBezTo>
                    <a:pt x="3720" y="1141"/>
                    <a:pt x="4984" y="1406"/>
                    <a:pt x="5359" y="1406"/>
                  </a:cubicBezTo>
                  <a:cubicBezTo>
                    <a:pt x="5404" y="1406"/>
                    <a:pt x="5436" y="1402"/>
                    <a:pt x="5453" y="1393"/>
                  </a:cubicBezTo>
                  <a:cubicBezTo>
                    <a:pt x="5453" y="1393"/>
                    <a:pt x="4620" y="548"/>
                    <a:pt x="3608" y="143"/>
                  </a:cubicBezTo>
                  <a:cubicBezTo>
                    <a:pt x="3347" y="40"/>
                    <a:pt x="3001" y="0"/>
                    <a:pt x="2629" y="0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94;p46"/>
            <p:cNvSpPr/>
            <p:nvPr/>
          </p:nvSpPr>
          <p:spPr>
            <a:xfrm>
              <a:off x="1830801" y="3666819"/>
              <a:ext cx="1231250" cy="559907"/>
            </a:xfrm>
            <a:custGeom>
              <a:avLst/>
              <a:gdLst/>
              <a:ahLst/>
              <a:cxnLst/>
              <a:rect l="l" t="t" r="r" b="b"/>
              <a:pathLst>
                <a:path w="20611" h="9372" extrusionOk="0">
                  <a:moveTo>
                    <a:pt x="16514" y="1"/>
                  </a:moveTo>
                  <a:cubicBezTo>
                    <a:pt x="14607" y="1353"/>
                    <a:pt x="12262" y="2073"/>
                    <a:pt x="9934" y="2073"/>
                  </a:cubicBezTo>
                  <a:cubicBezTo>
                    <a:pt x="7917" y="2073"/>
                    <a:pt x="5912" y="1532"/>
                    <a:pt x="4215" y="394"/>
                  </a:cubicBezTo>
                  <a:cubicBezTo>
                    <a:pt x="2251" y="1596"/>
                    <a:pt x="0" y="2846"/>
                    <a:pt x="0" y="2846"/>
                  </a:cubicBezTo>
                  <a:lnTo>
                    <a:pt x="0" y="9371"/>
                  </a:lnTo>
                  <a:lnTo>
                    <a:pt x="20610" y="9371"/>
                  </a:lnTo>
                  <a:lnTo>
                    <a:pt x="20610" y="1703"/>
                  </a:lnTo>
                  <a:cubicBezTo>
                    <a:pt x="20610" y="1703"/>
                    <a:pt x="18443" y="834"/>
                    <a:pt x="16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695;p46"/>
            <p:cNvSpPr/>
            <p:nvPr/>
          </p:nvSpPr>
          <p:spPr>
            <a:xfrm>
              <a:off x="2067780" y="3804824"/>
              <a:ext cx="731784" cy="118350"/>
            </a:xfrm>
            <a:custGeom>
              <a:avLst/>
              <a:gdLst/>
              <a:ahLst/>
              <a:cxnLst/>
              <a:rect l="l" t="t" r="r" b="b"/>
              <a:pathLst>
                <a:path w="12250" h="1981" extrusionOk="0">
                  <a:moveTo>
                    <a:pt x="12250" y="1"/>
                  </a:moveTo>
                  <a:lnTo>
                    <a:pt x="12250" y="1"/>
                  </a:lnTo>
                  <a:cubicBezTo>
                    <a:pt x="11369" y="608"/>
                    <a:pt x="10345" y="1084"/>
                    <a:pt x="9309" y="1382"/>
                  </a:cubicBezTo>
                  <a:cubicBezTo>
                    <a:pt x="8135" y="1715"/>
                    <a:pt x="6873" y="1915"/>
                    <a:pt x="5618" y="1915"/>
                  </a:cubicBezTo>
                  <a:cubicBezTo>
                    <a:pt x="3601" y="1915"/>
                    <a:pt x="1605" y="1398"/>
                    <a:pt x="34" y="84"/>
                  </a:cubicBezTo>
                  <a:cubicBezTo>
                    <a:pt x="31" y="78"/>
                    <a:pt x="27" y="76"/>
                    <a:pt x="24" y="76"/>
                  </a:cubicBezTo>
                  <a:cubicBezTo>
                    <a:pt x="13" y="76"/>
                    <a:pt x="1" y="99"/>
                    <a:pt x="10" y="108"/>
                  </a:cubicBezTo>
                  <a:cubicBezTo>
                    <a:pt x="832" y="822"/>
                    <a:pt x="1832" y="1322"/>
                    <a:pt x="2879" y="1620"/>
                  </a:cubicBezTo>
                  <a:cubicBezTo>
                    <a:pt x="3786" y="1867"/>
                    <a:pt x="4724" y="1981"/>
                    <a:pt x="5666" y="1981"/>
                  </a:cubicBezTo>
                  <a:cubicBezTo>
                    <a:pt x="6900" y="1981"/>
                    <a:pt x="8139" y="1786"/>
                    <a:pt x="9321" y="1441"/>
                  </a:cubicBezTo>
                  <a:cubicBezTo>
                    <a:pt x="10345" y="1120"/>
                    <a:pt x="11428" y="703"/>
                    <a:pt x="122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696;p46"/>
            <p:cNvSpPr/>
            <p:nvPr/>
          </p:nvSpPr>
          <p:spPr>
            <a:xfrm>
              <a:off x="2135223" y="1749144"/>
              <a:ext cx="103585" cy="79935"/>
            </a:xfrm>
            <a:custGeom>
              <a:avLst/>
              <a:gdLst/>
              <a:ahLst/>
              <a:cxnLst/>
              <a:rect l="l" t="t" r="r" b="b"/>
              <a:pathLst>
                <a:path w="1734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524" y="465"/>
                    <a:pt x="1155" y="882"/>
                    <a:pt x="1703" y="1334"/>
                  </a:cubicBezTo>
                  <a:cubicBezTo>
                    <a:pt x="1705" y="1336"/>
                    <a:pt x="1708" y="1337"/>
                    <a:pt x="1710" y="1337"/>
                  </a:cubicBezTo>
                  <a:cubicBezTo>
                    <a:pt x="1722" y="1337"/>
                    <a:pt x="1734" y="1320"/>
                    <a:pt x="1715" y="1310"/>
                  </a:cubicBezTo>
                  <a:cubicBezTo>
                    <a:pt x="1465" y="1072"/>
                    <a:pt x="1179" y="846"/>
                    <a:pt x="905" y="620"/>
                  </a:cubicBezTo>
                  <a:cubicBezTo>
                    <a:pt x="607" y="417"/>
                    <a:pt x="310" y="155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697;p46"/>
            <p:cNvSpPr/>
            <p:nvPr/>
          </p:nvSpPr>
          <p:spPr>
            <a:xfrm>
              <a:off x="2582060" y="1739884"/>
              <a:ext cx="86619" cy="99232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50" y="1"/>
                  </a:moveTo>
                  <a:cubicBezTo>
                    <a:pt x="914" y="453"/>
                    <a:pt x="450" y="1072"/>
                    <a:pt x="9" y="1632"/>
                  </a:cubicBezTo>
                  <a:cubicBezTo>
                    <a:pt x="1" y="1649"/>
                    <a:pt x="11" y="1661"/>
                    <a:pt x="22" y="1661"/>
                  </a:cubicBezTo>
                  <a:cubicBezTo>
                    <a:pt x="26" y="1661"/>
                    <a:pt x="30" y="1659"/>
                    <a:pt x="33" y="1656"/>
                  </a:cubicBezTo>
                  <a:cubicBezTo>
                    <a:pt x="378" y="1239"/>
                    <a:pt x="1093" y="430"/>
                    <a:pt x="1450" y="13"/>
                  </a:cubicBezTo>
                  <a:cubicBezTo>
                    <a:pt x="1450" y="13"/>
                    <a:pt x="1450" y="1"/>
                    <a:pt x="14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698;p46"/>
            <p:cNvSpPr/>
            <p:nvPr/>
          </p:nvSpPr>
          <p:spPr>
            <a:xfrm>
              <a:off x="2384986" y="2772593"/>
              <a:ext cx="102868" cy="24136"/>
            </a:xfrm>
            <a:custGeom>
              <a:avLst/>
              <a:gdLst/>
              <a:ahLst/>
              <a:cxnLst/>
              <a:rect l="l" t="t" r="r" b="b"/>
              <a:pathLst>
                <a:path w="1722" h="404" extrusionOk="0">
                  <a:moveTo>
                    <a:pt x="1668" y="0"/>
                  </a:moveTo>
                  <a:cubicBezTo>
                    <a:pt x="1663" y="0"/>
                    <a:pt x="1658" y="1"/>
                    <a:pt x="1653" y="3"/>
                  </a:cubicBezTo>
                  <a:cubicBezTo>
                    <a:pt x="1388" y="188"/>
                    <a:pt x="1087" y="278"/>
                    <a:pt x="781" y="278"/>
                  </a:cubicBezTo>
                  <a:cubicBezTo>
                    <a:pt x="537" y="278"/>
                    <a:pt x="290" y="221"/>
                    <a:pt x="58" y="110"/>
                  </a:cubicBezTo>
                  <a:cubicBezTo>
                    <a:pt x="54" y="109"/>
                    <a:pt x="50" y="108"/>
                    <a:pt x="47" y="108"/>
                  </a:cubicBezTo>
                  <a:cubicBezTo>
                    <a:pt x="18" y="108"/>
                    <a:pt x="1" y="148"/>
                    <a:pt x="22" y="169"/>
                  </a:cubicBezTo>
                  <a:cubicBezTo>
                    <a:pt x="242" y="325"/>
                    <a:pt x="514" y="403"/>
                    <a:pt x="788" y="403"/>
                  </a:cubicBezTo>
                  <a:cubicBezTo>
                    <a:pt x="1123" y="403"/>
                    <a:pt x="1459" y="286"/>
                    <a:pt x="1701" y="50"/>
                  </a:cubicBezTo>
                  <a:cubicBezTo>
                    <a:pt x="1721" y="30"/>
                    <a:pt x="1698" y="0"/>
                    <a:pt x="1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699;p46"/>
            <p:cNvSpPr/>
            <p:nvPr/>
          </p:nvSpPr>
          <p:spPr>
            <a:xfrm>
              <a:off x="2057325" y="2606987"/>
              <a:ext cx="46655" cy="35368"/>
            </a:xfrm>
            <a:custGeom>
              <a:avLst/>
              <a:gdLst/>
              <a:ahLst/>
              <a:cxnLst/>
              <a:rect l="l" t="t" r="r" b="b"/>
              <a:pathLst>
                <a:path w="781" h="592" extrusionOk="0">
                  <a:moveTo>
                    <a:pt x="721" y="1"/>
                  </a:moveTo>
                  <a:cubicBezTo>
                    <a:pt x="435" y="84"/>
                    <a:pt x="161" y="286"/>
                    <a:pt x="18" y="548"/>
                  </a:cubicBezTo>
                  <a:cubicBezTo>
                    <a:pt x="0" y="567"/>
                    <a:pt x="24" y="592"/>
                    <a:pt x="47" y="592"/>
                  </a:cubicBezTo>
                  <a:cubicBezTo>
                    <a:pt x="54" y="592"/>
                    <a:pt x="60" y="590"/>
                    <a:pt x="66" y="584"/>
                  </a:cubicBezTo>
                  <a:cubicBezTo>
                    <a:pt x="280" y="393"/>
                    <a:pt x="506" y="227"/>
                    <a:pt x="745" y="60"/>
                  </a:cubicBezTo>
                  <a:cubicBezTo>
                    <a:pt x="780" y="48"/>
                    <a:pt x="757" y="1"/>
                    <a:pt x="721" y="1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00;p46"/>
            <p:cNvSpPr/>
            <p:nvPr/>
          </p:nvSpPr>
          <p:spPr>
            <a:xfrm>
              <a:off x="2101770" y="2636559"/>
              <a:ext cx="37754" cy="42118"/>
            </a:xfrm>
            <a:custGeom>
              <a:avLst/>
              <a:gdLst/>
              <a:ahLst/>
              <a:cxnLst/>
              <a:rect l="l" t="t" r="r" b="b"/>
              <a:pathLst>
                <a:path w="632" h="705" extrusionOk="0">
                  <a:moveTo>
                    <a:pt x="597" y="1"/>
                  </a:moveTo>
                  <a:cubicBezTo>
                    <a:pt x="592" y="1"/>
                    <a:pt x="587" y="2"/>
                    <a:pt x="584" y="6"/>
                  </a:cubicBezTo>
                  <a:cubicBezTo>
                    <a:pt x="334" y="172"/>
                    <a:pt x="143" y="399"/>
                    <a:pt x="1" y="660"/>
                  </a:cubicBezTo>
                  <a:cubicBezTo>
                    <a:pt x="1" y="692"/>
                    <a:pt x="10" y="705"/>
                    <a:pt x="26" y="705"/>
                  </a:cubicBezTo>
                  <a:cubicBezTo>
                    <a:pt x="101" y="705"/>
                    <a:pt x="319" y="416"/>
                    <a:pt x="358" y="387"/>
                  </a:cubicBezTo>
                  <a:cubicBezTo>
                    <a:pt x="441" y="279"/>
                    <a:pt x="536" y="172"/>
                    <a:pt x="620" y="53"/>
                  </a:cubicBezTo>
                  <a:cubicBezTo>
                    <a:pt x="632" y="41"/>
                    <a:pt x="632" y="29"/>
                    <a:pt x="632" y="18"/>
                  </a:cubicBezTo>
                  <a:cubicBezTo>
                    <a:pt x="623" y="9"/>
                    <a:pt x="609" y="1"/>
                    <a:pt x="597" y="1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701;p46"/>
            <p:cNvSpPr/>
            <p:nvPr/>
          </p:nvSpPr>
          <p:spPr>
            <a:xfrm>
              <a:off x="2712945" y="2631720"/>
              <a:ext cx="48208" cy="52454"/>
            </a:xfrm>
            <a:custGeom>
              <a:avLst/>
              <a:gdLst/>
              <a:ahLst/>
              <a:cxnLst/>
              <a:rect l="l" t="t" r="r" b="b"/>
              <a:pathLst>
                <a:path w="807" h="878" extrusionOk="0">
                  <a:moveTo>
                    <a:pt x="43" y="0"/>
                  </a:moveTo>
                  <a:cubicBezTo>
                    <a:pt x="21" y="0"/>
                    <a:pt x="1" y="22"/>
                    <a:pt x="9" y="39"/>
                  </a:cubicBezTo>
                  <a:cubicBezTo>
                    <a:pt x="152" y="396"/>
                    <a:pt x="426" y="694"/>
                    <a:pt x="759" y="872"/>
                  </a:cubicBezTo>
                  <a:cubicBezTo>
                    <a:pt x="763" y="876"/>
                    <a:pt x="767" y="878"/>
                    <a:pt x="771" y="878"/>
                  </a:cubicBezTo>
                  <a:cubicBezTo>
                    <a:pt x="779" y="878"/>
                    <a:pt x="787" y="872"/>
                    <a:pt x="795" y="872"/>
                  </a:cubicBezTo>
                  <a:cubicBezTo>
                    <a:pt x="807" y="861"/>
                    <a:pt x="807" y="837"/>
                    <a:pt x="795" y="825"/>
                  </a:cubicBezTo>
                  <a:cubicBezTo>
                    <a:pt x="521" y="575"/>
                    <a:pt x="295" y="301"/>
                    <a:pt x="69" y="15"/>
                  </a:cubicBezTo>
                  <a:cubicBezTo>
                    <a:pt x="61" y="4"/>
                    <a:pt x="52" y="0"/>
                    <a:pt x="43" y="0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702;p46"/>
            <p:cNvSpPr/>
            <p:nvPr/>
          </p:nvSpPr>
          <p:spPr>
            <a:xfrm>
              <a:off x="2746875" y="2602028"/>
              <a:ext cx="58782" cy="40326"/>
            </a:xfrm>
            <a:custGeom>
              <a:avLst/>
              <a:gdLst/>
              <a:ahLst/>
              <a:cxnLst/>
              <a:rect l="l" t="t" r="r" b="b"/>
              <a:pathLst>
                <a:path w="984" h="675" extrusionOk="0">
                  <a:moveTo>
                    <a:pt x="60" y="0"/>
                  </a:moveTo>
                  <a:cubicBezTo>
                    <a:pt x="24" y="0"/>
                    <a:pt x="1" y="48"/>
                    <a:pt x="24" y="60"/>
                  </a:cubicBezTo>
                  <a:cubicBezTo>
                    <a:pt x="334" y="262"/>
                    <a:pt x="620" y="465"/>
                    <a:pt x="917" y="667"/>
                  </a:cubicBezTo>
                  <a:cubicBezTo>
                    <a:pt x="925" y="672"/>
                    <a:pt x="933" y="675"/>
                    <a:pt x="941" y="675"/>
                  </a:cubicBezTo>
                  <a:cubicBezTo>
                    <a:pt x="966" y="675"/>
                    <a:pt x="983" y="647"/>
                    <a:pt x="965" y="619"/>
                  </a:cubicBezTo>
                  <a:cubicBezTo>
                    <a:pt x="727" y="346"/>
                    <a:pt x="405" y="131"/>
                    <a:pt x="60" y="0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703;p46"/>
            <p:cNvSpPr/>
            <p:nvPr/>
          </p:nvSpPr>
          <p:spPr>
            <a:xfrm>
              <a:off x="3198551" y="3405206"/>
              <a:ext cx="915955" cy="854915"/>
            </a:xfrm>
            <a:custGeom>
              <a:avLst/>
              <a:gdLst/>
              <a:ahLst/>
              <a:cxnLst/>
              <a:rect l="l" t="t" r="r" b="b"/>
              <a:pathLst>
                <a:path w="15333" h="14310" extrusionOk="0">
                  <a:moveTo>
                    <a:pt x="7536" y="0"/>
                  </a:moveTo>
                  <a:cubicBezTo>
                    <a:pt x="7249" y="0"/>
                    <a:pt x="6936" y="19"/>
                    <a:pt x="6596" y="58"/>
                  </a:cubicBezTo>
                  <a:cubicBezTo>
                    <a:pt x="905" y="713"/>
                    <a:pt x="0" y="12405"/>
                    <a:pt x="1095" y="13857"/>
                  </a:cubicBezTo>
                  <a:lnTo>
                    <a:pt x="1084" y="13857"/>
                  </a:lnTo>
                  <a:cubicBezTo>
                    <a:pt x="1095" y="13869"/>
                    <a:pt x="1107" y="13869"/>
                    <a:pt x="1119" y="13881"/>
                  </a:cubicBezTo>
                  <a:cubicBezTo>
                    <a:pt x="1119" y="13893"/>
                    <a:pt x="1131" y="13905"/>
                    <a:pt x="1143" y="13905"/>
                  </a:cubicBezTo>
                  <a:cubicBezTo>
                    <a:pt x="1485" y="14163"/>
                    <a:pt x="2393" y="14310"/>
                    <a:pt x="3590" y="14310"/>
                  </a:cubicBezTo>
                  <a:cubicBezTo>
                    <a:pt x="7482" y="14310"/>
                    <a:pt x="14432" y="12756"/>
                    <a:pt x="14942" y="8404"/>
                  </a:cubicBezTo>
                  <a:cubicBezTo>
                    <a:pt x="15332" y="5029"/>
                    <a:pt x="13672" y="4328"/>
                    <a:pt x="12220" y="4328"/>
                  </a:cubicBezTo>
                  <a:cubicBezTo>
                    <a:pt x="11367" y="4328"/>
                    <a:pt x="10586" y="4570"/>
                    <a:pt x="10335" y="4654"/>
                  </a:cubicBezTo>
                  <a:cubicBezTo>
                    <a:pt x="10558" y="4029"/>
                    <a:pt x="11783" y="0"/>
                    <a:pt x="7536" y="0"/>
                  </a:cubicBezTo>
                  <a:close/>
                </a:path>
              </a:pathLst>
            </a:custGeom>
            <a:solidFill>
              <a:srgbClr val="D362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704;p46"/>
            <p:cNvSpPr/>
            <p:nvPr/>
          </p:nvSpPr>
          <p:spPr>
            <a:xfrm>
              <a:off x="897044" y="3234582"/>
              <a:ext cx="674914" cy="630164"/>
            </a:xfrm>
            <a:custGeom>
              <a:avLst/>
              <a:gdLst/>
              <a:ahLst/>
              <a:cxnLst/>
              <a:rect l="l" t="t" r="r" b="b"/>
              <a:pathLst>
                <a:path w="11298" h="10548" extrusionOk="0">
                  <a:moveTo>
                    <a:pt x="5737" y="1"/>
                  </a:moveTo>
                  <a:cubicBezTo>
                    <a:pt x="2614" y="1"/>
                    <a:pt x="3510" y="2970"/>
                    <a:pt x="3677" y="3438"/>
                  </a:cubicBezTo>
                  <a:cubicBezTo>
                    <a:pt x="3491" y="3371"/>
                    <a:pt x="2909" y="3187"/>
                    <a:pt x="2276" y="3187"/>
                  </a:cubicBezTo>
                  <a:cubicBezTo>
                    <a:pt x="1211" y="3187"/>
                    <a:pt x="0" y="3708"/>
                    <a:pt x="284" y="6188"/>
                  </a:cubicBezTo>
                  <a:cubicBezTo>
                    <a:pt x="657" y="9401"/>
                    <a:pt x="5776" y="10548"/>
                    <a:pt x="8646" y="10548"/>
                  </a:cubicBezTo>
                  <a:cubicBezTo>
                    <a:pt x="9529" y="10548"/>
                    <a:pt x="10200" y="10439"/>
                    <a:pt x="10452" y="10248"/>
                  </a:cubicBezTo>
                  <a:lnTo>
                    <a:pt x="10464" y="10248"/>
                  </a:lnTo>
                  <a:cubicBezTo>
                    <a:pt x="10464" y="10248"/>
                    <a:pt x="10476" y="10236"/>
                    <a:pt x="10476" y="10236"/>
                  </a:cubicBezTo>
                  <a:cubicBezTo>
                    <a:pt x="10488" y="10224"/>
                    <a:pt x="10500" y="10212"/>
                    <a:pt x="10500" y="10212"/>
                  </a:cubicBezTo>
                  <a:cubicBezTo>
                    <a:pt x="11297" y="9141"/>
                    <a:pt x="10643" y="521"/>
                    <a:pt x="6440" y="45"/>
                  </a:cubicBezTo>
                  <a:cubicBezTo>
                    <a:pt x="6185" y="15"/>
                    <a:pt x="5951" y="1"/>
                    <a:pt x="5737" y="1"/>
                  </a:cubicBezTo>
                  <a:close/>
                </a:path>
              </a:pathLst>
            </a:custGeom>
            <a:solidFill>
              <a:srgbClr val="D362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705;p46"/>
            <p:cNvSpPr/>
            <p:nvPr/>
          </p:nvSpPr>
          <p:spPr>
            <a:xfrm>
              <a:off x="2142332" y="727488"/>
              <a:ext cx="625930" cy="513128"/>
            </a:xfrm>
            <a:custGeom>
              <a:avLst/>
              <a:gdLst/>
              <a:ahLst/>
              <a:cxnLst/>
              <a:rect l="l" t="t" r="r" b="b"/>
              <a:pathLst>
                <a:path w="10478" h="8589" extrusionOk="0">
                  <a:moveTo>
                    <a:pt x="3579" y="1"/>
                  </a:moveTo>
                  <a:cubicBezTo>
                    <a:pt x="3122" y="1"/>
                    <a:pt x="2583" y="267"/>
                    <a:pt x="1977" y="1028"/>
                  </a:cubicBezTo>
                  <a:cubicBezTo>
                    <a:pt x="0" y="3517"/>
                    <a:pt x="4227" y="8434"/>
                    <a:pt x="5215" y="8577"/>
                  </a:cubicBezTo>
                  <a:lnTo>
                    <a:pt x="5215" y="8589"/>
                  </a:lnTo>
                  <a:cubicBezTo>
                    <a:pt x="5227" y="8589"/>
                    <a:pt x="5227" y="8577"/>
                    <a:pt x="5239" y="8577"/>
                  </a:cubicBezTo>
                  <a:cubicBezTo>
                    <a:pt x="5251" y="8577"/>
                    <a:pt x="5251" y="8589"/>
                    <a:pt x="5263" y="8589"/>
                  </a:cubicBezTo>
                  <a:lnTo>
                    <a:pt x="5263" y="8577"/>
                  </a:lnTo>
                  <a:cubicBezTo>
                    <a:pt x="6251" y="8434"/>
                    <a:pt x="10478" y="3517"/>
                    <a:pt x="8501" y="1028"/>
                  </a:cubicBezTo>
                  <a:cubicBezTo>
                    <a:pt x="7895" y="267"/>
                    <a:pt x="7356" y="1"/>
                    <a:pt x="6899" y="1"/>
                  </a:cubicBezTo>
                  <a:cubicBezTo>
                    <a:pt x="5955" y="1"/>
                    <a:pt x="5359" y="1133"/>
                    <a:pt x="5239" y="1374"/>
                  </a:cubicBezTo>
                  <a:cubicBezTo>
                    <a:pt x="5119" y="1133"/>
                    <a:pt x="4523" y="1"/>
                    <a:pt x="3579" y="1"/>
                  </a:cubicBezTo>
                  <a:close/>
                </a:path>
              </a:pathLst>
            </a:custGeom>
            <a:solidFill>
              <a:srgbClr val="D362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" name="Google Shape;738;p46"/>
          <p:cNvGrpSpPr/>
          <p:nvPr/>
        </p:nvGrpSpPr>
        <p:grpSpPr>
          <a:xfrm rot="5400211">
            <a:off x="10396638" y="1099567"/>
            <a:ext cx="580436" cy="666209"/>
            <a:chOff x="1421350" y="3966000"/>
            <a:chExt cx="133450" cy="153175"/>
          </a:xfrm>
        </p:grpSpPr>
        <p:sp>
          <p:nvSpPr>
            <p:cNvPr id="86" name="Google Shape;739;p46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740;p46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3" name="橢圓 52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/>
          <p:cNvSpPr txBox="1"/>
          <p:nvPr/>
        </p:nvSpPr>
        <p:spPr>
          <a:xfrm>
            <a:off x="-57314" y="646699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689088" y="6482989"/>
            <a:ext cx="358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當責  關懷  創新</a:t>
            </a:r>
            <a:endParaRPr lang="zh-TW" altLang="en-US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47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>
            <a:spLocks noGrp="1"/>
          </p:cNvSpPr>
          <p:nvPr>
            <p:ph type="title"/>
          </p:nvPr>
        </p:nvSpPr>
        <p:spPr>
          <a:xfrm>
            <a:off x="4157671" y="891191"/>
            <a:ext cx="415341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zh-TW" altLang="en-US" sz="6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何謂失智症</a:t>
            </a:r>
            <a:endParaRPr lang="ko-KR" altLang="en-US" sz="6000" b="1" dirty="0">
              <a:solidFill>
                <a:schemeClr val="tx1"/>
              </a:solidFill>
            </a:endParaRPr>
          </a:p>
        </p:txBody>
      </p:sp>
      <p:sp>
        <p:nvSpPr>
          <p:cNvPr id="371" name="Google Shape;371;p32"/>
          <p:cNvSpPr/>
          <p:nvPr/>
        </p:nvSpPr>
        <p:spPr>
          <a:xfrm rot="1060115">
            <a:off x="-1942553" y="885770"/>
            <a:ext cx="4590897" cy="3764196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rgbClr val="D362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72" name="Google Shape;372;p32"/>
          <p:cNvGrpSpPr/>
          <p:nvPr/>
        </p:nvGrpSpPr>
        <p:grpSpPr>
          <a:xfrm rot="9161541">
            <a:off x="1321974" y="3809527"/>
            <a:ext cx="593100" cy="680739"/>
            <a:chOff x="1421350" y="3966000"/>
            <a:chExt cx="133450" cy="153175"/>
          </a:xfrm>
        </p:grpSpPr>
        <p:sp>
          <p:nvSpPr>
            <p:cNvPr id="373" name="Google Shape;373;p32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75" name="Google Shape;375;p32"/>
          <p:cNvGrpSpPr/>
          <p:nvPr/>
        </p:nvGrpSpPr>
        <p:grpSpPr>
          <a:xfrm rot="7808852">
            <a:off x="9183543" y="1072374"/>
            <a:ext cx="635557" cy="729471"/>
            <a:chOff x="1421350" y="3966000"/>
            <a:chExt cx="133450" cy="153175"/>
          </a:xfrm>
        </p:grpSpPr>
        <p:sp>
          <p:nvSpPr>
            <p:cNvPr id="376" name="Google Shape;376;p32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78" name="Google Shape;378;p32"/>
          <p:cNvSpPr/>
          <p:nvPr/>
        </p:nvSpPr>
        <p:spPr>
          <a:xfrm rot="1380185">
            <a:off x="10187848" y="2038933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/>
          <p:cNvSpPr/>
          <p:nvPr/>
        </p:nvSpPr>
        <p:spPr>
          <a:xfrm rot="1380185">
            <a:off x="9699566" y="2758780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矩形 17"/>
          <p:cNvSpPr/>
          <p:nvPr/>
        </p:nvSpPr>
        <p:spPr>
          <a:xfrm>
            <a:off x="2621718" y="2021299"/>
            <a:ext cx="601091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000" b="1" dirty="0" smtClean="0">
                <a:latin typeface="標楷體" pitchFamily="65" charset="-120"/>
                <a:ea typeface="標楷體" pitchFamily="65" charset="-120"/>
              </a:rPr>
              <a:t>目前全世界 </a:t>
            </a:r>
            <a:r>
              <a:rPr kumimoji="1" lang="zh-TW" altLang="en-US" sz="3000" b="1" u="sng" dirty="0" smtClean="0">
                <a:latin typeface="標楷體" pitchFamily="65" charset="-120"/>
                <a:ea typeface="標楷體" pitchFamily="65" charset="-120"/>
              </a:rPr>
              <a:t>每</a:t>
            </a:r>
            <a:r>
              <a:rPr kumimoji="1" lang="en-US" altLang="zh-TW" sz="3000" b="1" u="sng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kumimoji="1" lang="zh-TW" altLang="en-US" sz="3000" b="1" u="sng" dirty="0" smtClean="0">
                <a:latin typeface="標楷體" pitchFamily="65" charset="-120"/>
                <a:ea typeface="標楷體" pitchFamily="65" charset="-120"/>
              </a:rPr>
              <a:t>秒</a:t>
            </a:r>
            <a:r>
              <a:rPr kumimoji="1" lang="zh-TW" altLang="en-US" sz="3000" b="1" dirty="0" smtClean="0">
                <a:latin typeface="標楷體" pitchFamily="65" charset="-120"/>
                <a:ea typeface="標楷體" pitchFamily="65" charset="-120"/>
              </a:rPr>
              <a:t>增加一位新的失智症者，</a:t>
            </a:r>
            <a:r>
              <a:rPr kumimoji="1" lang="zh-TW" altLang="zh-TW" sz="3000" b="1" dirty="0" smtClean="0">
                <a:latin typeface="標楷體" pitchFamily="65" charset="-120"/>
                <a:ea typeface="標楷體" pitchFamily="65" charset="-120"/>
              </a:rPr>
              <a:t>家裡</a:t>
            </a:r>
            <a:r>
              <a:rPr kumimoji="1" lang="zh-TW" altLang="zh-TW" sz="3000" b="1" dirty="0">
                <a:latin typeface="標楷體" pitchFamily="65" charset="-120"/>
                <a:ea typeface="標楷體" pitchFamily="65" charset="-120"/>
              </a:rPr>
              <a:t>長輩有時會出現記憶力變差，重複詢問相同問題等行為，很多家屬都以為人老了都是這樣，屬於正常現象，因而忽略了就醫的重要性，但事實上他</a:t>
            </a:r>
            <a:r>
              <a:rPr kumimoji="1" lang="en-US" altLang="zh-TW" sz="3000" b="1" dirty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zh-TW" sz="3000" b="1" dirty="0">
                <a:latin typeface="標楷體" pitchFamily="65" charset="-120"/>
                <a:ea typeface="標楷體" pitchFamily="65" charset="-120"/>
              </a:rPr>
              <a:t>她已經生病了，需要接受相關治療</a:t>
            </a:r>
            <a:r>
              <a:rPr lang="zh-TW" altLang="zh-TW" sz="3000" dirty="0" smtClean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3000" dirty="0"/>
          </a:p>
        </p:txBody>
      </p:sp>
      <p:sp>
        <p:nvSpPr>
          <p:cNvPr id="19" name="矩形 18"/>
          <p:cNvSpPr/>
          <p:nvPr/>
        </p:nvSpPr>
        <p:spPr>
          <a:xfrm>
            <a:off x="3111300" y="5522445"/>
            <a:ext cx="3106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3600" b="1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年老≠失智症</a:t>
            </a:r>
            <a:endParaRPr kumimoji="1" lang="zh-TW" altLang="en-US" sz="3600" b="1" dirty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https://dementiafriendly.hpa.gov.tw/uploads/images/2022051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284" y="3147957"/>
            <a:ext cx="3284216" cy="2374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4" name="矩形 43"/>
          <p:cNvSpPr/>
          <p:nvPr/>
        </p:nvSpPr>
        <p:spPr>
          <a:xfrm>
            <a:off x="9412789" y="5710347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359" y="0"/>
            <a:ext cx="1754966" cy="1334077"/>
          </a:xfrm>
          <a:prstGeom prst="rect">
            <a:avLst/>
          </a:prstGeom>
        </p:spPr>
      </p:pic>
      <p:sp>
        <p:nvSpPr>
          <p:cNvPr id="46" name="Freeform 108">
            <a:extLst>
              <a:ext uri="{FF2B5EF4-FFF2-40B4-BE49-F238E27FC236}">
                <a16:creationId xmlns="" xmlns:a16="http://schemas.microsoft.com/office/drawing/2014/main" id="{E608774C-2D22-4C32-835B-E5A7E35DEA26}"/>
              </a:ext>
            </a:extLst>
          </p:cNvPr>
          <p:cNvSpPr/>
          <p:nvPr/>
        </p:nvSpPr>
        <p:spPr>
          <a:xfrm>
            <a:off x="3414665" y="778185"/>
            <a:ext cx="780074" cy="742789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rgbClr val="FFCC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21" name="橢圓 20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-1927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112651" y="6457890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42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77" y="1"/>
            <a:ext cx="5745067" cy="6858000"/>
          </a:xfrm>
          <a:prstGeom prst="rect">
            <a:avLst/>
          </a:prstGeom>
        </p:spPr>
      </p:pic>
      <p:sp>
        <p:nvSpPr>
          <p:cNvPr id="5" name="Google Shape;378;p32"/>
          <p:cNvSpPr/>
          <p:nvPr/>
        </p:nvSpPr>
        <p:spPr>
          <a:xfrm rot="1380185">
            <a:off x="9977668" y="2564464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379;p32"/>
          <p:cNvSpPr/>
          <p:nvPr/>
        </p:nvSpPr>
        <p:spPr>
          <a:xfrm rot="1380185">
            <a:off x="9511785" y="3229278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78;p32"/>
          <p:cNvSpPr/>
          <p:nvPr/>
        </p:nvSpPr>
        <p:spPr>
          <a:xfrm rot="5175779" flipH="1">
            <a:off x="1243489" y="754417"/>
            <a:ext cx="503909" cy="501177"/>
          </a:xfrm>
          <a:custGeom>
            <a:avLst/>
            <a:gdLst/>
            <a:ahLst/>
            <a:cxnLst/>
            <a:rect l="l" t="t" r="r" b="b"/>
            <a:pathLst>
              <a:path w="10704" h="10645" extrusionOk="0">
                <a:moveTo>
                  <a:pt x="2929" y="1"/>
                </a:moveTo>
                <a:lnTo>
                  <a:pt x="3036" y="3632"/>
                </a:lnTo>
                <a:lnTo>
                  <a:pt x="0" y="6001"/>
                </a:lnTo>
                <a:lnTo>
                  <a:pt x="3203" y="7049"/>
                </a:lnTo>
                <a:lnTo>
                  <a:pt x="4798" y="10645"/>
                </a:lnTo>
                <a:lnTo>
                  <a:pt x="7084" y="7823"/>
                </a:lnTo>
                <a:lnTo>
                  <a:pt x="10704" y="7513"/>
                </a:lnTo>
                <a:lnTo>
                  <a:pt x="8620" y="4168"/>
                </a:lnTo>
                <a:lnTo>
                  <a:pt x="9537" y="929"/>
                </a:lnTo>
                <a:lnTo>
                  <a:pt x="6168" y="1965"/>
                </a:lnTo>
                <a:lnTo>
                  <a:pt x="2929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79;p32"/>
          <p:cNvSpPr/>
          <p:nvPr/>
        </p:nvSpPr>
        <p:spPr>
          <a:xfrm rot="5175779" flipH="1">
            <a:off x="1777155" y="1847490"/>
            <a:ext cx="173243" cy="172740"/>
          </a:xfrm>
          <a:custGeom>
            <a:avLst/>
            <a:gdLst/>
            <a:ahLst/>
            <a:cxnLst/>
            <a:rect l="l" t="t" r="r" b="b"/>
            <a:pathLst>
              <a:path w="3680" h="3669" extrusionOk="0">
                <a:moveTo>
                  <a:pt x="1000" y="1"/>
                </a:moveTo>
                <a:lnTo>
                  <a:pt x="1036" y="1251"/>
                </a:lnTo>
                <a:lnTo>
                  <a:pt x="0" y="2073"/>
                </a:lnTo>
                <a:lnTo>
                  <a:pt x="1095" y="2430"/>
                </a:lnTo>
                <a:lnTo>
                  <a:pt x="1655" y="3668"/>
                </a:lnTo>
                <a:lnTo>
                  <a:pt x="2429" y="2692"/>
                </a:lnTo>
                <a:lnTo>
                  <a:pt x="3679" y="2585"/>
                </a:lnTo>
                <a:lnTo>
                  <a:pt x="2965" y="1442"/>
                </a:lnTo>
                <a:lnTo>
                  <a:pt x="3274" y="322"/>
                </a:lnTo>
                <a:lnTo>
                  <a:pt x="2119" y="680"/>
                </a:lnTo>
                <a:lnTo>
                  <a:pt x="1000" y="1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4" b="48274"/>
          <a:stretch/>
        </p:blipFill>
        <p:spPr>
          <a:xfrm>
            <a:off x="244776" y="4966059"/>
            <a:ext cx="2281651" cy="1891941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716656" y="4502522"/>
            <a:ext cx="3685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失智友善微電影─憶哥健身篇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精華版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</a:p>
        </p:txBody>
      </p:sp>
      <p:pic>
        <p:nvPicPr>
          <p:cNvPr id="21" name="圖片 20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r="6068" b="6537"/>
          <a:stretch/>
        </p:blipFill>
        <p:spPr>
          <a:xfrm>
            <a:off x="8746831" y="4834570"/>
            <a:ext cx="3128434" cy="175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13" y="797997"/>
            <a:ext cx="624542" cy="47476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196427" y="6561293"/>
            <a:ext cx="2492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來源：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22" name="橢圓 21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-1927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79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138" b="28971"/>
          <a:stretch/>
        </p:blipFill>
        <p:spPr>
          <a:xfrm>
            <a:off x="702421" y="585210"/>
            <a:ext cx="3158354" cy="25370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9" b="27387"/>
          <a:stretch/>
        </p:blipFill>
        <p:spPr>
          <a:xfrm>
            <a:off x="799768" y="3290291"/>
            <a:ext cx="3197541" cy="259365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94130" y="6428860"/>
            <a:ext cx="5097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 smtClean="0"/>
              <a:t>圖片來源：</a:t>
            </a:r>
            <a:r>
              <a:rPr lang="en-US" altLang="zh-TW" sz="800" dirty="0">
                <a:hlinkClick r:id="rId3"/>
              </a:rPr>
              <a:t>https://</a:t>
            </a:r>
            <a:r>
              <a:rPr lang="en-US" altLang="zh-TW" sz="800" dirty="0" smtClean="0">
                <a:hlinkClick r:id="rId3"/>
              </a:rPr>
              <a:t>medicine.umich.edu/dept/mneuronet/news/archive/201907/early-alzheimer%E2%80%99s</a:t>
            </a:r>
            <a:endParaRPr lang="en-US" altLang="zh-TW" sz="800" dirty="0" smtClean="0"/>
          </a:p>
          <a:p>
            <a:r>
              <a:rPr lang="en-US" altLang="zh-TW" sz="800" dirty="0" smtClean="0"/>
              <a:t>-</a:t>
            </a:r>
            <a:r>
              <a:rPr lang="en-US" altLang="zh-TW" sz="800" dirty="0"/>
              <a:t>disease-detection-may-benefit-new-stem-cell-therapy</a:t>
            </a:r>
            <a:endParaRPr lang="zh-TW" altLang="en-US" sz="800" dirty="0"/>
          </a:p>
        </p:txBody>
      </p:sp>
      <p:sp>
        <p:nvSpPr>
          <p:cNvPr id="7" name="Google Shape;367;p32"/>
          <p:cNvSpPr txBox="1">
            <a:spLocks noGrp="1"/>
          </p:cNvSpPr>
          <p:nvPr>
            <p:ph type="title"/>
          </p:nvPr>
        </p:nvSpPr>
        <p:spPr>
          <a:xfrm>
            <a:off x="2398539" y="388199"/>
            <a:ext cx="643195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zh-TW" altLang="en-US" sz="5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失</a:t>
            </a:r>
            <a:r>
              <a:rPr lang="zh-TW" altLang="en-US" sz="5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智</a:t>
            </a:r>
            <a:r>
              <a:rPr lang="zh-TW" altLang="en-US" sz="5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症的臨床症狀</a:t>
            </a:r>
            <a:endParaRPr lang="ko-KR" altLang="en-US" sz="5000" b="1" dirty="0">
              <a:solidFill>
                <a:schemeClr val="tx1"/>
              </a:solidFill>
            </a:endParaRPr>
          </a:p>
        </p:txBody>
      </p:sp>
      <p:sp>
        <p:nvSpPr>
          <p:cNvPr id="8" name="Google Shape;367;p32"/>
          <p:cNvSpPr txBox="1">
            <a:spLocks/>
          </p:cNvSpPr>
          <p:nvPr/>
        </p:nvSpPr>
        <p:spPr>
          <a:xfrm>
            <a:off x="5873151" y="1058103"/>
            <a:ext cx="4863736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Open Sans"/>
              <a:buNone/>
              <a:defRPr sz="9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zh-TW" altLang="en-US" sz="4000" kern="0" dirty="0">
                <a:latin typeface="標楷體" pitchFamily="65" charset="-120"/>
                <a:ea typeface="標楷體" pitchFamily="65" charset="-120"/>
              </a:rPr>
              <a:t>三大</a:t>
            </a:r>
            <a:r>
              <a:rPr lang="zh-TW" altLang="en-US" sz="4000" kern="0" dirty="0" smtClean="0">
                <a:latin typeface="標楷體" pitchFamily="65" charset="-120"/>
                <a:ea typeface="標楷體" pitchFamily="65" charset="-120"/>
              </a:rPr>
              <a:t>症狀領域</a:t>
            </a:r>
            <a:endParaRPr lang="ko-KR" altLang="en-US" sz="4000" kern="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100814" y="2001604"/>
            <a:ext cx="7109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en-US" altLang="zh-TW" sz="2400" b="1" dirty="0" smtClean="0">
                <a:solidFill>
                  <a:srgbClr val="D3626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ctivities of Daily Living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日常生活的能力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穿衣、數錢，算時間，打電話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需要家人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看護照顧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177759" y="3086500"/>
            <a:ext cx="695575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en-US" altLang="zh-TW" sz="24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ehavior</a:t>
            </a:r>
            <a:r>
              <a:rPr lang="en-US" altLang="zh-TW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行為紊亂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妄想，躁動，幻覺，異常行為，冷漠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通常是被家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屬發現此症狀才警覺就醫的原因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87009" y="4550733"/>
            <a:ext cx="6955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r>
              <a:rPr lang="en-US" altLang="zh-TW" sz="2400" b="1" dirty="0" smtClean="0">
                <a:solidFill>
                  <a:srgbClr val="92D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ognition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認知障礙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記憶喪失，失去定向感，注意力不集中，不識家人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走失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" name="直線單箭頭接點 2"/>
          <p:cNvCxnSpPr/>
          <p:nvPr/>
        </p:nvCxnSpPr>
        <p:spPr>
          <a:xfrm>
            <a:off x="2254158" y="2975626"/>
            <a:ext cx="0" cy="533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1139219" y="5805755"/>
            <a:ext cx="25186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大腦萎縮、退化</a:t>
            </a:r>
            <a:endParaRPr lang="zh-TW" altLang="en-US" sz="2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" name="Google Shape;767;p47"/>
          <p:cNvGrpSpPr/>
          <p:nvPr/>
        </p:nvGrpSpPr>
        <p:grpSpPr>
          <a:xfrm>
            <a:off x="10719160" y="467405"/>
            <a:ext cx="1100459" cy="1246095"/>
            <a:chOff x="94000" y="321017"/>
            <a:chExt cx="3439727" cy="4319975"/>
          </a:xfrm>
        </p:grpSpPr>
        <p:sp>
          <p:nvSpPr>
            <p:cNvPr id="15" name="Google Shape;768;p47"/>
            <p:cNvSpPr/>
            <p:nvPr/>
          </p:nvSpPr>
          <p:spPr>
            <a:xfrm>
              <a:off x="94000" y="890116"/>
              <a:ext cx="3439727" cy="2848694"/>
            </a:xfrm>
            <a:custGeom>
              <a:avLst/>
              <a:gdLst/>
              <a:ahLst/>
              <a:cxnLst/>
              <a:rect l="l" t="t" r="r" b="b"/>
              <a:pathLst>
                <a:path w="59252" h="49071" extrusionOk="0">
                  <a:moveTo>
                    <a:pt x="29476" y="0"/>
                  </a:moveTo>
                  <a:cubicBezTo>
                    <a:pt x="27204" y="0"/>
                    <a:pt x="1" y="998"/>
                    <a:pt x="7998" y="49071"/>
                  </a:cubicBezTo>
                  <a:lnTo>
                    <a:pt x="29626" y="45499"/>
                  </a:lnTo>
                  <a:lnTo>
                    <a:pt x="51262" y="49071"/>
                  </a:lnTo>
                  <a:cubicBezTo>
                    <a:pt x="59252" y="998"/>
                    <a:pt x="32048" y="0"/>
                    <a:pt x="29776" y="0"/>
                  </a:cubicBezTo>
                  <a:cubicBezTo>
                    <a:pt x="29678" y="0"/>
                    <a:pt x="29626" y="2"/>
                    <a:pt x="29626" y="2"/>
                  </a:cubicBezTo>
                  <a:cubicBezTo>
                    <a:pt x="29626" y="2"/>
                    <a:pt x="29575" y="0"/>
                    <a:pt x="29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9;p47"/>
            <p:cNvSpPr/>
            <p:nvPr/>
          </p:nvSpPr>
          <p:spPr>
            <a:xfrm>
              <a:off x="802023" y="3329470"/>
              <a:ext cx="2030386" cy="1311522"/>
            </a:xfrm>
            <a:custGeom>
              <a:avLst/>
              <a:gdLst/>
              <a:ahLst/>
              <a:cxnLst/>
              <a:rect l="l" t="t" r="r" b="b"/>
              <a:pathLst>
                <a:path w="34975" h="22592" extrusionOk="0">
                  <a:moveTo>
                    <a:pt x="9683" y="0"/>
                  </a:moveTo>
                  <a:cubicBezTo>
                    <a:pt x="9683" y="0"/>
                    <a:pt x="10486" y="12107"/>
                    <a:pt x="9683" y="12910"/>
                  </a:cubicBezTo>
                  <a:cubicBezTo>
                    <a:pt x="8872" y="13713"/>
                    <a:pt x="1" y="22592"/>
                    <a:pt x="1" y="22592"/>
                  </a:cubicBezTo>
                  <a:lnTo>
                    <a:pt x="34974" y="22592"/>
                  </a:lnTo>
                  <a:cubicBezTo>
                    <a:pt x="34974" y="22592"/>
                    <a:pt x="26860" y="13713"/>
                    <a:pt x="26049" y="12910"/>
                  </a:cubicBezTo>
                  <a:cubicBezTo>
                    <a:pt x="25246" y="12107"/>
                    <a:pt x="26049" y="0"/>
                    <a:pt x="26049" y="0"/>
                  </a:cubicBezTo>
                  <a:close/>
                </a:path>
              </a:pathLst>
            </a:custGeom>
            <a:solidFill>
              <a:srgbClr val="E5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70;p47"/>
            <p:cNvSpPr/>
            <p:nvPr/>
          </p:nvSpPr>
          <p:spPr>
            <a:xfrm>
              <a:off x="580490" y="2295709"/>
              <a:ext cx="528510" cy="784638"/>
            </a:xfrm>
            <a:custGeom>
              <a:avLst/>
              <a:gdLst/>
              <a:ahLst/>
              <a:cxnLst/>
              <a:rect l="l" t="t" r="r" b="b"/>
              <a:pathLst>
                <a:path w="9104" h="13516" extrusionOk="0">
                  <a:moveTo>
                    <a:pt x="3996" y="1"/>
                  </a:moveTo>
                  <a:cubicBezTo>
                    <a:pt x="3731" y="1"/>
                    <a:pt x="3450" y="63"/>
                    <a:pt x="3151" y="202"/>
                  </a:cubicBezTo>
                  <a:cubicBezTo>
                    <a:pt x="1" y="1678"/>
                    <a:pt x="108" y="11253"/>
                    <a:pt x="3893" y="12920"/>
                  </a:cubicBezTo>
                  <a:cubicBezTo>
                    <a:pt x="4772" y="13308"/>
                    <a:pt x="5549" y="13516"/>
                    <a:pt x="6199" y="13516"/>
                  </a:cubicBezTo>
                  <a:cubicBezTo>
                    <a:pt x="8343" y="13516"/>
                    <a:pt x="9104" y="11259"/>
                    <a:pt x="7572" y="5777"/>
                  </a:cubicBezTo>
                  <a:cubicBezTo>
                    <a:pt x="7572" y="5777"/>
                    <a:pt x="6537" y="1"/>
                    <a:pt x="3996" y="1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71;p47"/>
            <p:cNvSpPr/>
            <p:nvPr/>
          </p:nvSpPr>
          <p:spPr>
            <a:xfrm>
              <a:off x="2521923" y="2295709"/>
              <a:ext cx="528510" cy="784638"/>
            </a:xfrm>
            <a:custGeom>
              <a:avLst/>
              <a:gdLst/>
              <a:ahLst/>
              <a:cxnLst/>
              <a:rect l="l" t="t" r="r" b="b"/>
              <a:pathLst>
                <a:path w="9104" h="13516" extrusionOk="0">
                  <a:moveTo>
                    <a:pt x="5102" y="1"/>
                  </a:moveTo>
                  <a:cubicBezTo>
                    <a:pt x="2567" y="1"/>
                    <a:pt x="1532" y="5777"/>
                    <a:pt x="1532" y="5777"/>
                  </a:cubicBezTo>
                  <a:cubicBezTo>
                    <a:pt x="0" y="11259"/>
                    <a:pt x="756" y="13516"/>
                    <a:pt x="2902" y="13516"/>
                  </a:cubicBezTo>
                  <a:cubicBezTo>
                    <a:pt x="3552" y="13516"/>
                    <a:pt x="4330" y="13308"/>
                    <a:pt x="5211" y="12920"/>
                  </a:cubicBezTo>
                  <a:cubicBezTo>
                    <a:pt x="8996" y="11253"/>
                    <a:pt x="9103" y="1678"/>
                    <a:pt x="5945" y="202"/>
                  </a:cubicBezTo>
                  <a:cubicBezTo>
                    <a:pt x="5647" y="63"/>
                    <a:pt x="5367" y="1"/>
                    <a:pt x="5102" y="1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72;p47"/>
            <p:cNvSpPr/>
            <p:nvPr/>
          </p:nvSpPr>
          <p:spPr>
            <a:xfrm>
              <a:off x="917899" y="1343514"/>
              <a:ext cx="1798641" cy="2475242"/>
            </a:xfrm>
            <a:custGeom>
              <a:avLst/>
              <a:gdLst/>
              <a:ahLst/>
              <a:cxnLst/>
              <a:rect l="l" t="t" r="r" b="b"/>
              <a:pathLst>
                <a:path w="30983" h="42638" extrusionOk="0">
                  <a:moveTo>
                    <a:pt x="15235" y="1"/>
                  </a:moveTo>
                  <a:cubicBezTo>
                    <a:pt x="14784" y="2486"/>
                    <a:pt x="13063" y="5538"/>
                    <a:pt x="10364" y="8237"/>
                  </a:cubicBezTo>
                  <a:cubicBezTo>
                    <a:pt x="7191" y="11404"/>
                    <a:pt x="3545" y="13227"/>
                    <a:pt x="891" y="13227"/>
                  </a:cubicBezTo>
                  <a:cubicBezTo>
                    <a:pt x="622" y="13227"/>
                    <a:pt x="363" y="13208"/>
                    <a:pt x="116" y="13170"/>
                  </a:cubicBezTo>
                  <a:lnTo>
                    <a:pt x="116" y="13170"/>
                  </a:lnTo>
                  <a:cubicBezTo>
                    <a:pt x="1" y="14455"/>
                    <a:pt x="9" y="15770"/>
                    <a:pt x="154" y="17086"/>
                  </a:cubicBezTo>
                  <a:cubicBezTo>
                    <a:pt x="1156" y="26133"/>
                    <a:pt x="3182" y="31991"/>
                    <a:pt x="6310" y="35869"/>
                  </a:cubicBezTo>
                  <a:cubicBezTo>
                    <a:pt x="8509" y="38617"/>
                    <a:pt x="14677" y="42637"/>
                    <a:pt x="16175" y="42637"/>
                  </a:cubicBezTo>
                  <a:cubicBezTo>
                    <a:pt x="16178" y="42637"/>
                    <a:pt x="16181" y="42637"/>
                    <a:pt x="16184" y="42637"/>
                  </a:cubicBezTo>
                  <a:cubicBezTo>
                    <a:pt x="17667" y="42622"/>
                    <a:pt x="23992" y="38668"/>
                    <a:pt x="26042" y="35869"/>
                  </a:cubicBezTo>
                  <a:cubicBezTo>
                    <a:pt x="28084" y="33077"/>
                    <a:pt x="30982" y="29697"/>
                    <a:pt x="30829" y="16336"/>
                  </a:cubicBezTo>
                  <a:cubicBezTo>
                    <a:pt x="30821" y="15197"/>
                    <a:pt x="30745" y="14134"/>
                    <a:pt x="30630" y="13132"/>
                  </a:cubicBezTo>
                  <a:cubicBezTo>
                    <a:pt x="30304" y="13204"/>
                    <a:pt x="29955" y="13239"/>
                    <a:pt x="29587" y="13239"/>
                  </a:cubicBezTo>
                  <a:cubicBezTo>
                    <a:pt x="26931" y="13239"/>
                    <a:pt x="23278" y="11408"/>
                    <a:pt x="20115" y="8237"/>
                  </a:cubicBezTo>
                  <a:cubicBezTo>
                    <a:pt x="17407" y="5538"/>
                    <a:pt x="15687" y="2486"/>
                    <a:pt x="15235" y="1"/>
                  </a:cubicBezTo>
                  <a:close/>
                </a:path>
              </a:pathLst>
            </a:custGeom>
            <a:solidFill>
              <a:srgbClr val="DB8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73;p47"/>
            <p:cNvSpPr/>
            <p:nvPr/>
          </p:nvSpPr>
          <p:spPr>
            <a:xfrm>
              <a:off x="1140825" y="2220414"/>
              <a:ext cx="584298" cy="895982"/>
            </a:xfrm>
            <a:custGeom>
              <a:avLst/>
              <a:gdLst/>
              <a:ahLst/>
              <a:cxnLst/>
              <a:rect l="l" t="t" r="r" b="b"/>
              <a:pathLst>
                <a:path w="10065" h="15434" extrusionOk="0">
                  <a:moveTo>
                    <a:pt x="5162" y="0"/>
                  </a:moveTo>
                  <a:cubicBezTo>
                    <a:pt x="4528" y="23"/>
                    <a:pt x="3939" y="100"/>
                    <a:pt x="3419" y="237"/>
                  </a:cubicBezTo>
                  <a:cubicBezTo>
                    <a:pt x="2891" y="352"/>
                    <a:pt x="2424" y="528"/>
                    <a:pt x="2011" y="665"/>
                  </a:cubicBezTo>
                  <a:cubicBezTo>
                    <a:pt x="1606" y="834"/>
                    <a:pt x="1247" y="971"/>
                    <a:pt x="964" y="1101"/>
                  </a:cubicBezTo>
                  <a:cubicBezTo>
                    <a:pt x="398" y="1361"/>
                    <a:pt x="77" y="1507"/>
                    <a:pt x="77" y="1507"/>
                  </a:cubicBezTo>
                  <a:cubicBezTo>
                    <a:pt x="23" y="1530"/>
                    <a:pt x="0" y="1591"/>
                    <a:pt x="23" y="1644"/>
                  </a:cubicBezTo>
                  <a:cubicBezTo>
                    <a:pt x="40" y="1684"/>
                    <a:pt x="78" y="1707"/>
                    <a:pt x="118" y="1707"/>
                  </a:cubicBezTo>
                  <a:cubicBezTo>
                    <a:pt x="132" y="1707"/>
                    <a:pt x="147" y="1704"/>
                    <a:pt x="161" y="1698"/>
                  </a:cubicBezTo>
                  <a:cubicBezTo>
                    <a:pt x="161" y="1698"/>
                    <a:pt x="490" y="1568"/>
                    <a:pt x="1063" y="1323"/>
                  </a:cubicBezTo>
                  <a:cubicBezTo>
                    <a:pt x="1354" y="1208"/>
                    <a:pt x="1706" y="1094"/>
                    <a:pt x="2111" y="948"/>
                  </a:cubicBezTo>
                  <a:cubicBezTo>
                    <a:pt x="2524" y="834"/>
                    <a:pt x="2983" y="673"/>
                    <a:pt x="3495" y="574"/>
                  </a:cubicBezTo>
                  <a:cubicBezTo>
                    <a:pt x="4008" y="451"/>
                    <a:pt x="4566" y="398"/>
                    <a:pt x="5162" y="383"/>
                  </a:cubicBezTo>
                  <a:cubicBezTo>
                    <a:pt x="5744" y="405"/>
                    <a:pt x="6363" y="505"/>
                    <a:pt x="6921" y="796"/>
                  </a:cubicBezTo>
                  <a:cubicBezTo>
                    <a:pt x="7472" y="1078"/>
                    <a:pt x="7939" y="1560"/>
                    <a:pt x="8275" y="2142"/>
                  </a:cubicBezTo>
                  <a:cubicBezTo>
                    <a:pt x="8612" y="2715"/>
                    <a:pt x="8833" y="3380"/>
                    <a:pt x="8994" y="4053"/>
                  </a:cubicBezTo>
                  <a:cubicBezTo>
                    <a:pt x="9162" y="4726"/>
                    <a:pt x="9262" y="5430"/>
                    <a:pt x="9338" y="6118"/>
                  </a:cubicBezTo>
                  <a:cubicBezTo>
                    <a:pt x="9422" y="6807"/>
                    <a:pt x="9453" y="7487"/>
                    <a:pt x="9491" y="8153"/>
                  </a:cubicBezTo>
                  <a:cubicBezTo>
                    <a:pt x="9560" y="9476"/>
                    <a:pt x="9590" y="10715"/>
                    <a:pt x="9629" y="11785"/>
                  </a:cubicBezTo>
                  <a:cubicBezTo>
                    <a:pt x="9705" y="13919"/>
                    <a:pt x="9850" y="15334"/>
                    <a:pt x="9850" y="15334"/>
                  </a:cubicBezTo>
                  <a:cubicBezTo>
                    <a:pt x="9858" y="15395"/>
                    <a:pt x="9904" y="15433"/>
                    <a:pt x="9965" y="15433"/>
                  </a:cubicBezTo>
                  <a:cubicBezTo>
                    <a:pt x="10019" y="15426"/>
                    <a:pt x="10065" y="15380"/>
                    <a:pt x="10065" y="15319"/>
                  </a:cubicBezTo>
                  <a:cubicBezTo>
                    <a:pt x="10065" y="15319"/>
                    <a:pt x="10049" y="14967"/>
                    <a:pt x="10019" y="14347"/>
                  </a:cubicBezTo>
                  <a:cubicBezTo>
                    <a:pt x="9996" y="13728"/>
                    <a:pt x="9988" y="12841"/>
                    <a:pt x="9973" y="11778"/>
                  </a:cubicBezTo>
                  <a:cubicBezTo>
                    <a:pt x="9958" y="10715"/>
                    <a:pt x="9958" y="9468"/>
                    <a:pt x="9904" y="8130"/>
                  </a:cubicBezTo>
                  <a:cubicBezTo>
                    <a:pt x="9873" y="7464"/>
                    <a:pt x="9843" y="6768"/>
                    <a:pt x="9766" y="6072"/>
                  </a:cubicBezTo>
                  <a:cubicBezTo>
                    <a:pt x="9690" y="5369"/>
                    <a:pt x="9598" y="4658"/>
                    <a:pt x="9430" y="3946"/>
                  </a:cubicBezTo>
                  <a:cubicBezTo>
                    <a:pt x="9254" y="3243"/>
                    <a:pt x="9017" y="2547"/>
                    <a:pt x="8642" y="1920"/>
                  </a:cubicBezTo>
                  <a:cubicBezTo>
                    <a:pt x="8275" y="1293"/>
                    <a:pt x="7747" y="750"/>
                    <a:pt x="7113" y="428"/>
                  </a:cubicBezTo>
                  <a:cubicBezTo>
                    <a:pt x="6478" y="100"/>
                    <a:pt x="5789" y="8"/>
                    <a:pt x="5162" y="0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74;p47"/>
            <p:cNvSpPr/>
            <p:nvPr/>
          </p:nvSpPr>
          <p:spPr>
            <a:xfrm>
              <a:off x="1920429" y="2209732"/>
              <a:ext cx="567463" cy="904052"/>
            </a:xfrm>
            <a:custGeom>
              <a:avLst/>
              <a:gdLst/>
              <a:ahLst/>
              <a:cxnLst/>
              <a:rect l="l" t="t" r="r" b="b"/>
              <a:pathLst>
                <a:path w="9775" h="15573" extrusionOk="0">
                  <a:moveTo>
                    <a:pt x="4574" y="1"/>
                  </a:moveTo>
                  <a:cubicBezTo>
                    <a:pt x="3939" y="24"/>
                    <a:pt x="3259" y="138"/>
                    <a:pt x="2631" y="482"/>
                  </a:cubicBezTo>
                  <a:cubicBezTo>
                    <a:pt x="2004" y="819"/>
                    <a:pt x="1492" y="1377"/>
                    <a:pt x="1140" y="2012"/>
                  </a:cubicBezTo>
                  <a:cubicBezTo>
                    <a:pt x="781" y="2654"/>
                    <a:pt x="559" y="3358"/>
                    <a:pt x="406" y="4069"/>
                  </a:cubicBezTo>
                  <a:cubicBezTo>
                    <a:pt x="245" y="4773"/>
                    <a:pt x="177" y="5492"/>
                    <a:pt x="115" y="6195"/>
                  </a:cubicBezTo>
                  <a:cubicBezTo>
                    <a:pt x="54" y="6899"/>
                    <a:pt x="39" y="7595"/>
                    <a:pt x="24" y="8268"/>
                  </a:cubicBezTo>
                  <a:cubicBezTo>
                    <a:pt x="1" y="9606"/>
                    <a:pt x="31" y="10853"/>
                    <a:pt x="39" y="11916"/>
                  </a:cubicBezTo>
                  <a:cubicBezTo>
                    <a:pt x="54" y="12979"/>
                    <a:pt x="62" y="13866"/>
                    <a:pt x="54" y="14493"/>
                  </a:cubicBezTo>
                  <a:cubicBezTo>
                    <a:pt x="39" y="15113"/>
                    <a:pt x="31" y="15464"/>
                    <a:pt x="31" y="15464"/>
                  </a:cubicBezTo>
                  <a:cubicBezTo>
                    <a:pt x="31" y="15518"/>
                    <a:pt x="69" y="15572"/>
                    <a:pt x="131" y="15572"/>
                  </a:cubicBezTo>
                  <a:cubicBezTo>
                    <a:pt x="135" y="15572"/>
                    <a:pt x="139" y="15572"/>
                    <a:pt x="142" y="15572"/>
                  </a:cubicBezTo>
                  <a:cubicBezTo>
                    <a:pt x="192" y="15572"/>
                    <a:pt x="238" y="15529"/>
                    <a:pt x="238" y="15480"/>
                  </a:cubicBezTo>
                  <a:cubicBezTo>
                    <a:pt x="238" y="15480"/>
                    <a:pt x="360" y="14050"/>
                    <a:pt x="383" y="11916"/>
                  </a:cubicBezTo>
                  <a:cubicBezTo>
                    <a:pt x="398" y="10845"/>
                    <a:pt x="406" y="9606"/>
                    <a:pt x="437" y="8276"/>
                  </a:cubicBezTo>
                  <a:cubicBezTo>
                    <a:pt x="459" y="7610"/>
                    <a:pt x="482" y="6922"/>
                    <a:pt x="544" y="6234"/>
                  </a:cubicBezTo>
                  <a:cubicBezTo>
                    <a:pt x="605" y="5545"/>
                    <a:pt x="681" y="4842"/>
                    <a:pt x="834" y="4161"/>
                  </a:cubicBezTo>
                  <a:cubicBezTo>
                    <a:pt x="987" y="3480"/>
                    <a:pt x="1194" y="2815"/>
                    <a:pt x="1515" y="2226"/>
                  </a:cubicBezTo>
                  <a:cubicBezTo>
                    <a:pt x="1836" y="1637"/>
                    <a:pt x="2287" y="1148"/>
                    <a:pt x="2838" y="842"/>
                  </a:cubicBezTo>
                  <a:cubicBezTo>
                    <a:pt x="3381" y="536"/>
                    <a:pt x="3993" y="421"/>
                    <a:pt x="4582" y="383"/>
                  </a:cubicBezTo>
                  <a:cubicBezTo>
                    <a:pt x="4624" y="382"/>
                    <a:pt x="4666" y="382"/>
                    <a:pt x="4708" y="382"/>
                  </a:cubicBezTo>
                  <a:cubicBezTo>
                    <a:pt x="5258" y="382"/>
                    <a:pt x="5781" y="429"/>
                    <a:pt x="6257" y="528"/>
                  </a:cubicBezTo>
                  <a:cubicBezTo>
                    <a:pt x="6769" y="620"/>
                    <a:pt x="7235" y="765"/>
                    <a:pt x="7648" y="872"/>
                  </a:cubicBezTo>
                  <a:cubicBezTo>
                    <a:pt x="8054" y="1010"/>
                    <a:pt x="8413" y="1117"/>
                    <a:pt x="8704" y="1224"/>
                  </a:cubicBezTo>
                  <a:cubicBezTo>
                    <a:pt x="9285" y="1454"/>
                    <a:pt x="9622" y="1584"/>
                    <a:pt x="9622" y="1584"/>
                  </a:cubicBezTo>
                  <a:cubicBezTo>
                    <a:pt x="9631" y="1587"/>
                    <a:pt x="9641" y="1588"/>
                    <a:pt x="9651" y="1588"/>
                  </a:cubicBezTo>
                  <a:cubicBezTo>
                    <a:pt x="9691" y="1588"/>
                    <a:pt x="9733" y="1565"/>
                    <a:pt x="9752" y="1522"/>
                  </a:cubicBezTo>
                  <a:cubicBezTo>
                    <a:pt x="9774" y="1469"/>
                    <a:pt x="9752" y="1408"/>
                    <a:pt x="9698" y="1385"/>
                  </a:cubicBezTo>
                  <a:cubicBezTo>
                    <a:pt x="9698" y="1385"/>
                    <a:pt x="9369" y="1247"/>
                    <a:pt x="8803" y="995"/>
                  </a:cubicBezTo>
                  <a:cubicBezTo>
                    <a:pt x="8513" y="872"/>
                    <a:pt x="8153" y="742"/>
                    <a:pt x="7740" y="589"/>
                  </a:cubicBezTo>
                  <a:cubicBezTo>
                    <a:pt x="7327" y="459"/>
                    <a:pt x="6853" y="299"/>
                    <a:pt x="6325" y="192"/>
                  </a:cubicBezTo>
                  <a:cubicBezTo>
                    <a:pt x="5798" y="69"/>
                    <a:pt x="5201" y="8"/>
                    <a:pt x="4574" y="1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5;p47"/>
            <p:cNvSpPr/>
            <p:nvPr/>
          </p:nvSpPr>
          <p:spPr>
            <a:xfrm>
              <a:off x="1560786" y="321017"/>
              <a:ext cx="558581" cy="797003"/>
            </a:xfrm>
            <a:custGeom>
              <a:avLst/>
              <a:gdLst/>
              <a:ahLst/>
              <a:cxnLst/>
              <a:rect l="l" t="t" r="r" b="b"/>
              <a:pathLst>
                <a:path w="9622" h="13729" extrusionOk="0">
                  <a:moveTo>
                    <a:pt x="5194" y="1"/>
                  </a:moveTo>
                  <a:cubicBezTo>
                    <a:pt x="3611" y="1"/>
                    <a:pt x="1" y="1959"/>
                    <a:pt x="1" y="5507"/>
                  </a:cubicBezTo>
                  <a:cubicBezTo>
                    <a:pt x="1" y="9048"/>
                    <a:pt x="5194" y="13729"/>
                    <a:pt x="5194" y="13729"/>
                  </a:cubicBezTo>
                  <a:cubicBezTo>
                    <a:pt x="5760" y="13729"/>
                    <a:pt x="9622" y="8230"/>
                    <a:pt x="9308" y="4934"/>
                  </a:cubicBezTo>
                  <a:cubicBezTo>
                    <a:pt x="8987" y="1645"/>
                    <a:pt x="6777" y="1"/>
                    <a:pt x="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6;p47"/>
            <p:cNvSpPr/>
            <p:nvPr/>
          </p:nvSpPr>
          <p:spPr>
            <a:xfrm>
              <a:off x="1825395" y="605189"/>
              <a:ext cx="57820" cy="676660"/>
            </a:xfrm>
            <a:custGeom>
              <a:avLst/>
              <a:gdLst/>
              <a:ahLst/>
              <a:cxnLst/>
              <a:rect l="l" t="t" r="r" b="b"/>
              <a:pathLst>
                <a:path w="996" h="11656" extrusionOk="0">
                  <a:moveTo>
                    <a:pt x="100" y="0"/>
                  </a:moveTo>
                  <a:cubicBezTo>
                    <a:pt x="47" y="8"/>
                    <a:pt x="1" y="54"/>
                    <a:pt x="1" y="115"/>
                  </a:cubicBezTo>
                  <a:cubicBezTo>
                    <a:pt x="1" y="115"/>
                    <a:pt x="16" y="826"/>
                    <a:pt x="55" y="1905"/>
                  </a:cubicBezTo>
                  <a:cubicBezTo>
                    <a:pt x="85" y="2440"/>
                    <a:pt x="116" y="3067"/>
                    <a:pt x="146" y="3740"/>
                  </a:cubicBezTo>
                  <a:cubicBezTo>
                    <a:pt x="185" y="4413"/>
                    <a:pt x="230" y="5132"/>
                    <a:pt x="276" y="5843"/>
                  </a:cubicBezTo>
                  <a:cubicBezTo>
                    <a:pt x="330" y="6562"/>
                    <a:pt x="383" y="7273"/>
                    <a:pt x="429" y="7946"/>
                  </a:cubicBezTo>
                  <a:cubicBezTo>
                    <a:pt x="483" y="8619"/>
                    <a:pt x="544" y="9247"/>
                    <a:pt x="590" y="9782"/>
                  </a:cubicBezTo>
                  <a:cubicBezTo>
                    <a:pt x="697" y="10853"/>
                    <a:pt x="781" y="11564"/>
                    <a:pt x="781" y="11564"/>
                  </a:cubicBezTo>
                  <a:cubicBezTo>
                    <a:pt x="789" y="11617"/>
                    <a:pt x="835" y="11656"/>
                    <a:pt x="888" y="11656"/>
                  </a:cubicBezTo>
                  <a:cubicBezTo>
                    <a:pt x="949" y="11656"/>
                    <a:pt x="995" y="11610"/>
                    <a:pt x="995" y="11549"/>
                  </a:cubicBezTo>
                  <a:cubicBezTo>
                    <a:pt x="995" y="11549"/>
                    <a:pt x="980" y="10830"/>
                    <a:pt x="934" y="9759"/>
                  </a:cubicBezTo>
                  <a:cubicBezTo>
                    <a:pt x="911" y="9216"/>
                    <a:pt x="888" y="8589"/>
                    <a:pt x="850" y="7916"/>
                  </a:cubicBezTo>
                  <a:cubicBezTo>
                    <a:pt x="804" y="7251"/>
                    <a:pt x="766" y="6532"/>
                    <a:pt x="720" y="5813"/>
                  </a:cubicBezTo>
                  <a:cubicBezTo>
                    <a:pt x="666" y="5101"/>
                    <a:pt x="613" y="4383"/>
                    <a:pt x="559" y="3717"/>
                  </a:cubicBezTo>
                  <a:cubicBezTo>
                    <a:pt x="498" y="3044"/>
                    <a:pt x="445" y="2417"/>
                    <a:pt x="399" y="1882"/>
                  </a:cubicBezTo>
                  <a:cubicBezTo>
                    <a:pt x="292" y="811"/>
                    <a:pt x="207" y="100"/>
                    <a:pt x="207" y="100"/>
                  </a:cubicBezTo>
                  <a:cubicBezTo>
                    <a:pt x="207" y="46"/>
                    <a:pt x="162" y="0"/>
                    <a:pt x="100" y="0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7;p47"/>
            <p:cNvSpPr/>
            <p:nvPr/>
          </p:nvSpPr>
          <p:spPr>
            <a:xfrm>
              <a:off x="1432487" y="1457880"/>
              <a:ext cx="322830" cy="380766"/>
            </a:xfrm>
            <a:custGeom>
              <a:avLst/>
              <a:gdLst/>
              <a:ahLst/>
              <a:cxnLst/>
              <a:rect l="l" t="t" r="r" b="b"/>
              <a:pathLst>
                <a:path w="5561" h="6559" extrusionOk="0">
                  <a:moveTo>
                    <a:pt x="2583" y="1"/>
                  </a:moveTo>
                  <a:cubicBezTo>
                    <a:pt x="2417" y="1"/>
                    <a:pt x="2263" y="26"/>
                    <a:pt x="2127" y="73"/>
                  </a:cubicBezTo>
                  <a:cubicBezTo>
                    <a:pt x="1377" y="333"/>
                    <a:pt x="1" y="1847"/>
                    <a:pt x="582" y="3522"/>
                  </a:cubicBezTo>
                  <a:cubicBezTo>
                    <a:pt x="1156" y="5197"/>
                    <a:pt x="4375" y="6558"/>
                    <a:pt x="4375" y="6558"/>
                  </a:cubicBezTo>
                  <a:cubicBezTo>
                    <a:pt x="4643" y="6466"/>
                    <a:pt x="5561" y="3231"/>
                    <a:pt x="4880" y="1732"/>
                  </a:cubicBezTo>
                  <a:cubicBezTo>
                    <a:pt x="4317" y="505"/>
                    <a:pt x="3333" y="1"/>
                    <a:pt x="2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8;p47"/>
            <p:cNvSpPr/>
            <p:nvPr/>
          </p:nvSpPr>
          <p:spPr>
            <a:xfrm>
              <a:off x="1582149" y="1598544"/>
              <a:ext cx="143448" cy="317605"/>
            </a:xfrm>
            <a:custGeom>
              <a:avLst/>
              <a:gdLst/>
              <a:ahLst/>
              <a:cxnLst/>
              <a:rect l="l" t="t" r="r" b="b"/>
              <a:pathLst>
                <a:path w="2471" h="5471" extrusionOk="0">
                  <a:moveTo>
                    <a:pt x="121" y="0"/>
                  </a:moveTo>
                  <a:cubicBezTo>
                    <a:pt x="111" y="0"/>
                    <a:pt x="101" y="2"/>
                    <a:pt x="92" y="5"/>
                  </a:cubicBezTo>
                  <a:cubicBezTo>
                    <a:pt x="38" y="20"/>
                    <a:pt x="0" y="82"/>
                    <a:pt x="23" y="135"/>
                  </a:cubicBezTo>
                  <a:cubicBezTo>
                    <a:pt x="23" y="135"/>
                    <a:pt x="130" y="479"/>
                    <a:pt x="314" y="992"/>
                  </a:cubicBezTo>
                  <a:cubicBezTo>
                    <a:pt x="497" y="1497"/>
                    <a:pt x="749" y="2162"/>
                    <a:pt x="1032" y="2827"/>
                  </a:cubicBezTo>
                  <a:cubicBezTo>
                    <a:pt x="1315" y="3485"/>
                    <a:pt x="1614" y="4135"/>
                    <a:pt x="1851" y="4617"/>
                  </a:cubicBezTo>
                  <a:cubicBezTo>
                    <a:pt x="2088" y="5106"/>
                    <a:pt x="2264" y="5420"/>
                    <a:pt x="2264" y="5420"/>
                  </a:cubicBezTo>
                  <a:cubicBezTo>
                    <a:pt x="2282" y="5450"/>
                    <a:pt x="2319" y="5471"/>
                    <a:pt x="2356" y="5471"/>
                  </a:cubicBezTo>
                  <a:cubicBezTo>
                    <a:pt x="2366" y="5471"/>
                    <a:pt x="2376" y="5469"/>
                    <a:pt x="2386" y="5466"/>
                  </a:cubicBezTo>
                  <a:cubicBezTo>
                    <a:pt x="2440" y="5450"/>
                    <a:pt x="2470" y="5389"/>
                    <a:pt x="2455" y="5336"/>
                  </a:cubicBezTo>
                  <a:cubicBezTo>
                    <a:pt x="2455" y="5336"/>
                    <a:pt x="2348" y="4992"/>
                    <a:pt x="2164" y="4487"/>
                  </a:cubicBezTo>
                  <a:cubicBezTo>
                    <a:pt x="1981" y="3982"/>
                    <a:pt x="1728" y="3309"/>
                    <a:pt x="1445" y="2651"/>
                  </a:cubicBezTo>
                  <a:cubicBezTo>
                    <a:pt x="1162" y="1994"/>
                    <a:pt x="864" y="1344"/>
                    <a:pt x="627" y="854"/>
                  </a:cubicBezTo>
                  <a:cubicBezTo>
                    <a:pt x="390" y="372"/>
                    <a:pt x="214" y="59"/>
                    <a:pt x="214" y="59"/>
                  </a:cubicBezTo>
                  <a:cubicBezTo>
                    <a:pt x="196" y="22"/>
                    <a:pt x="159" y="0"/>
                    <a:pt x="121" y="0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9;p47"/>
            <p:cNvSpPr/>
            <p:nvPr/>
          </p:nvSpPr>
          <p:spPr>
            <a:xfrm>
              <a:off x="2102021" y="1227872"/>
              <a:ext cx="335718" cy="318476"/>
            </a:xfrm>
            <a:custGeom>
              <a:avLst/>
              <a:gdLst/>
              <a:ahLst/>
              <a:cxnLst/>
              <a:rect l="l" t="t" r="r" b="b"/>
              <a:pathLst>
                <a:path w="5783" h="5486" extrusionOk="0">
                  <a:moveTo>
                    <a:pt x="3122" y="1"/>
                  </a:moveTo>
                  <a:cubicBezTo>
                    <a:pt x="2488" y="1"/>
                    <a:pt x="1815" y="192"/>
                    <a:pt x="1270" y="723"/>
                  </a:cubicBezTo>
                  <a:cubicBezTo>
                    <a:pt x="1" y="1954"/>
                    <a:pt x="131" y="5442"/>
                    <a:pt x="131" y="5442"/>
                  </a:cubicBezTo>
                  <a:cubicBezTo>
                    <a:pt x="158" y="5471"/>
                    <a:pt x="247" y="5485"/>
                    <a:pt x="381" y="5485"/>
                  </a:cubicBezTo>
                  <a:cubicBezTo>
                    <a:pt x="1210" y="5485"/>
                    <a:pt x="3790" y="4938"/>
                    <a:pt x="4712" y="3859"/>
                  </a:cubicBezTo>
                  <a:cubicBezTo>
                    <a:pt x="5782" y="2597"/>
                    <a:pt x="5606" y="1236"/>
                    <a:pt x="5056" y="662"/>
                  </a:cubicBezTo>
                  <a:cubicBezTo>
                    <a:pt x="4741" y="339"/>
                    <a:pt x="3966" y="1"/>
                    <a:pt x="3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80;p47"/>
            <p:cNvSpPr/>
            <p:nvPr/>
          </p:nvSpPr>
          <p:spPr>
            <a:xfrm>
              <a:off x="2051862" y="1350771"/>
              <a:ext cx="234938" cy="259030"/>
            </a:xfrm>
            <a:custGeom>
              <a:avLst/>
              <a:gdLst/>
              <a:ahLst/>
              <a:cxnLst/>
              <a:rect l="l" t="t" r="r" b="b"/>
              <a:pathLst>
                <a:path w="4047" h="4462" extrusionOk="0">
                  <a:moveTo>
                    <a:pt x="3935" y="1"/>
                  </a:moveTo>
                  <a:cubicBezTo>
                    <a:pt x="3910" y="1"/>
                    <a:pt x="3884" y="10"/>
                    <a:pt x="3862" y="29"/>
                  </a:cubicBezTo>
                  <a:cubicBezTo>
                    <a:pt x="3862" y="29"/>
                    <a:pt x="3595" y="273"/>
                    <a:pt x="3212" y="648"/>
                  </a:cubicBezTo>
                  <a:cubicBezTo>
                    <a:pt x="2838" y="1031"/>
                    <a:pt x="2333" y="1551"/>
                    <a:pt x="1859" y="2086"/>
                  </a:cubicBezTo>
                  <a:cubicBezTo>
                    <a:pt x="1377" y="2614"/>
                    <a:pt x="918" y="3164"/>
                    <a:pt x="574" y="3585"/>
                  </a:cubicBezTo>
                  <a:cubicBezTo>
                    <a:pt x="237" y="4006"/>
                    <a:pt x="23" y="4296"/>
                    <a:pt x="23" y="4296"/>
                  </a:cubicBezTo>
                  <a:cubicBezTo>
                    <a:pt x="0" y="4334"/>
                    <a:pt x="0" y="4388"/>
                    <a:pt x="31" y="4426"/>
                  </a:cubicBezTo>
                  <a:cubicBezTo>
                    <a:pt x="51" y="4450"/>
                    <a:pt x="79" y="4462"/>
                    <a:pt x="108" y="4462"/>
                  </a:cubicBezTo>
                  <a:cubicBezTo>
                    <a:pt x="135" y="4462"/>
                    <a:pt x="162" y="4452"/>
                    <a:pt x="184" y="4434"/>
                  </a:cubicBezTo>
                  <a:cubicBezTo>
                    <a:pt x="184" y="4434"/>
                    <a:pt x="452" y="4197"/>
                    <a:pt x="834" y="3814"/>
                  </a:cubicBezTo>
                  <a:cubicBezTo>
                    <a:pt x="1216" y="3432"/>
                    <a:pt x="1713" y="2912"/>
                    <a:pt x="2188" y="2384"/>
                  </a:cubicBezTo>
                  <a:cubicBezTo>
                    <a:pt x="2669" y="1849"/>
                    <a:pt x="3128" y="1298"/>
                    <a:pt x="3465" y="878"/>
                  </a:cubicBezTo>
                  <a:cubicBezTo>
                    <a:pt x="3809" y="457"/>
                    <a:pt x="4015" y="166"/>
                    <a:pt x="4015" y="166"/>
                  </a:cubicBezTo>
                  <a:cubicBezTo>
                    <a:pt x="4046" y="128"/>
                    <a:pt x="4046" y="75"/>
                    <a:pt x="4015" y="36"/>
                  </a:cubicBezTo>
                  <a:cubicBezTo>
                    <a:pt x="3991" y="12"/>
                    <a:pt x="3963" y="1"/>
                    <a:pt x="3935" y="1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81;p47"/>
            <p:cNvSpPr/>
            <p:nvPr/>
          </p:nvSpPr>
          <p:spPr>
            <a:xfrm>
              <a:off x="964109" y="404788"/>
              <a:ext cx="434697" cy="452635"/>
            </a:xfrm>
            <a:custGeom>
              <a:avLst/>
              <a:gdLst/>
              <a:ahLst/>
              <a:cxnLst/>
              <a:rect l="l" t="t" r="r" b="b"/>
              <a:pathLst>
                <a:path w="7488" h="7797" extrusionOk="0">
                  <a:moveTo>
                    <a:pt x="3293" y="0"/>
                  </a:moveTo>
                  <a:cubicBezTo>
                    <a:pt x="2835" y="0"/>
                    <a:pt x="2430" y="115"/>
                    <a:pt x="2134" y="309"/>
                  </a:cubicBezTo>
                  <a:cubicBezTo>
                    <a:pt x="1270" y="875"/>
                    <a:pt x="0" y="3231"/>
                    <a:pt x="1270" y="5166"/>
                  </a:cubicBezTo>
                  <a:cubicBezTo>
                    <a:pt x="2539" y="7093"/>
                    <a:pt x="7044" y="7796"/>
                    <a:pt x="7044" y="7796"/>
                  </a:cubicBezTo>
                  <a:cubicBezTo>
                    <a:pt x="7350" y="7590"/>
                    <a:pt x="7487" y="3208"/>
                    <a:pt x="6141" y="1525"/>
                  </a:cubicBezTo>
                  <a:cubicBezTo>
                    <a:pt x="5251" y="424"/>
                    <a:pt x="4173" y="0"/>
                    <a:pt x="3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82;p47"/>
            <p:cNvSpPr/>
            <p:nvPr/>
          </p:nvSpPr>
          <p:spPr>
            <a:xfrm>
              <a:off x="1168342" y="585857"/>
              <a:ext cx="275749" cy="358010"/>
            </a:xfrm>
            <a:custGeom>
              <a:avLst/>
              <a:gdLst/>
              <a:ahLst/>
              <a:cxnLst/>
              <a:rect l="l" t="t" r="r" b="b"/>
              <a:pathLst>
                <a:path w="4750" h="6167" extrusionOk="0">
                  <a:moveTo>
                    <a:pt x="121" y="1"/>
                  </a:moveTo>
                  <a:cubicBezTo>
                    <a:pt x="101" y="1"/>
                    <a:pt x="81" y="7"/>
                    <a:pt x="61" y="20"/>
                  </a:cubicBezTo>
                  <a:cubicBezTo>
                    <a:pt x="16" y="50"/>
                    <a:pt x="0" y="119"/>
                    <a:pt x="31" y="165"/>
                  </a:cubicBezTo>
                  <a:cubicBezTo>
                    <a:pt x="31" y="165"/>
                    <a:pt x="283" y="563"/>
                    <a:pt x="681" y="1136"/>
                  </a:cubicBezTo>
                  <a:cubicBezTo>
                    <a:pt x="887" y="1419"/>
                    <a:pt x="1117" y="1764"/>
                    <a:pt x="1377" y="2115"/>
                  </a:cubicBezTo>
                  <a:cubicBezTo>
                    <a:pt x="1637" y="2467"/>
                    <a:pt x="1920" y="2842"/>
                    <a:pt x="2195" y="3217"/>
                  </a:cubicBezTo>
                  <a:cubicBezTo>
                    <a:pt x="2486" y="3591"/>
                    <a:pt x="2769" y="3958"/>
                    <a:pt x="3036" y="4303"/>
                  </a:cubicBezTo>
                  <a:cubicBezTo>
                    <a:pt x="3304" y="4654"/>
                    <a:pt x="3572" y="4968"/>
                    <a:pt x="3794" y="5243"/>
                  </a:cubicBezTo>
                  <a:cubicBezTo>
                    <a:pt x="4237" y="5786"/>
                    <a:pt x="4551" y="6130"/>
                    <a:pt x="4551" y="6130"/>
                  </a:cubicBezTo>
                  <a:cubicBezTo>
                    <a:pt x="4570" y="6154"/>
                    <a:pt x="4601" y="6166"/>
                    <a:pt x="4633" y="6166"/>
                  </a:cubicBezTo>
                  <a:cubicBezTo>
                    <a:pt x="4652" y="6166"/>
                    <a:pt x="4671" y="6162"/>
                    <a:pt x="4688" y="6153"/>
                  </a:cubicBezTo>
                  <a:cubicBezTo>
                    <a:pt x="4734" y="6123"/>
                    <a:pt x="4750" y="6054"/>
                    <a:pt x="4719" y="6008"/>
                  </a:cubicBezTo>
                  <a:cubicBezTo>
                    <a:pt x="4719" y="6008"/>
                    <a:pt x="4467" y="5610"/>
                    <a:pt x="4061" y="5037"/>
                  </a:cubicBezTo>
                  <a:cubicBezTo>
                    <a:pt x="3862" y="4746"/>
                    <a:pt x="3633" y="4410"/>
                    <a:pt x="3365" y="4058"/>
                  </a:cubicBezTo>
                  <a:cubicBezTo>
                    <a:pt x="3105" y="3706"/>
                    <a:pt x="2830" y="3324"/>
                    <a:pt x="2555" y="2949"/>
                  </a:cubicBezTo>
                  <a:cubicBezTo>
                    <a:pt x="2264" y="2582"/>
                    <a:pt x="1973" y="2215"/>
                    <a:pt x="1706" y="1863"/>
                  </a:cubicBezTo>
                  <a:cubicBezTo>
                    <a:pt x="1438" y="1519"/>
                    <a:pt x="1178" y="1205"/>
                    <a:pt x="956" y="930"/>
                  </a:cubicBezTo>
                  <a:cubicBezTo>
                    <a:pt x="513" y="387"/>
                    <a:pt x="199" y="35"/>
                    <a:pt x="199" y="35"/>
                  </a:cubicBezTo>
                  <a:cubicBezTo>
                    <a:pt x="177" y="13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3;p47"/>
            <p:cNvSpPr/>
            <p:nvPr/>
          </p:nvSpPr>
          <p:spPr>
            <a:xfrm>
              <a:off x="561391" y="925238"/>
              <a:ext cx="844954" cy="803272"/>
            </a:xfrm>
            <a:custGeom>
              <a:avLst/>
              <a:gdLst/>
              <a:ahLst/>
              <a:cxnLst/>
              <a:rect l="l" t="t" r="r" b="b"/>
              <a:pathLst>
                <a:path w="14555" h="13837" extrusionOk="0">
                  <a:moveTo>
                    <a:pt x="6054" y="0"/>
                  </a:moveTo>
                  <a:cubicBezTo>
                    <a:pt x="4961" y="0"/>
                    <a:pt x="4018" y="323"/>
                    <a:pt x="3396" y="827"/>
                  </a:cubicBezTo>
                  <a:cubicBezTo>
                    <a:pt x="1897" y="2051"/>
                    <a:pt x="1" y="6701"/>
                    <a:pt x="2739" y="10058"/>
                  </a:cubicBezTo>
                  <a:cubicBezTo>
                    <a:pt x="5477" y="13416"/>
                    <a:pt x="14019" y="13836"/>
                    <a:pt x="14019" y="13836"/>
                  </a:cubicBezTo>
                  <a:cubicBezTo>
                    <a:pt x="14554" y="13393"/>
                    <a:pt x="13950" y="5194"/>
                    <a:pt x="11105" y="2326"/>
                  </a:cubicBezTo>
                  <a:cubicBezTo>
                    <a:pt x="9440" y="643"/>
                    <a:pt x="7597" y="0"/>
                    <a:pt x="60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84;p47"/>
            <p:cNvSpPr/>
            <p:nvPr/>
          </p:nvSpPr>
          <p:spPr>
            <a:xfrm>
              <a:off x="947216" y="1266129"/>
              <a:ext cx="570598" cy="606533"/>
            </a:xfrm>
            <a:custGeom>
              <a:avLst/>
              <a:gdLst/>
              <a:ahLst/>
              <a:cxnLst/>
              <a:rect l="l" t="t" r="r" b="b"/>
              <a:pathLst>
                <a:path w="9829" h="10448" extrusionOk="0">
                  <a:moveTo>
                    <a:pt x="114" y="1"/>
                  </a:moveTo>
                  <a:cubicBezTo>
                    <a:pt x="91" y="1"/>
                    <a:pt x="67" y="9"/>
                    <a:pt x="47" y="26"/>
                  </a:cubicBezTo>
                  <a:cubicBezTo>
                    <a:pt x="8" y="64"/>
                    <a:pt x="1" y="133"/>
                    <a:pt x="39" y="171"/>
                  </a:cubicBezTo>
                  <a:cubicBezTo>
                    <a:pt x="39" y="171"/>
                    <a:pt x="612" y="837"/>
                    <a:pt x="1492" y="1816"/>
                  </a:cubicBezTo>
                  <a:cubicBezTo>
                    <a:pt x="1936" y="2305"/>
                    <a:pt x="2448" y="2879"/>
                    <a:pt x="2999" y="3483"/>
                  </a:cubicBezTo>
                  <a:cubicBezTo>
                    <a:pt x="3557" y="4087"/>
                    <a:pt x="4153" y="4729"/>
                    <a:pt x="4750" y="5379"/>
                  </a:cubicBezTo>
                  <a:cubicBezTo>
                    <a:pt x="5354" y="6014"/>
                    <a:pt x="5958" y="6649"/>
                    <a:pt x="6524" y="7245"/>
                  </a:cubicBezTo>
                  <a:cubicBezTo>
                    <a:pt x="7090" y="7842"/>
                    <a:pt x="7633" y="8385"/>
                    <a:pt x="8092" y="8859"/>
                  </a:cubicBezTo>
                  <a:cubicBezTo>
                    <a:pt x="9010" y="9800"/>
                    <a:pt x="9637" y="10419"/>
                    <a:pt x="9637" y="10419"/>
                  </a:cubicBezTo>
                  <a:cubicBezTo>
                    <a:pt x="9656" y="10438"/>
                    <a:pt x="9681" y="10448"/>
                    <a:pt x="9707" y="10448"/>
                  </a:cubicBezTo>
                  <a:cubicBezTo>
                    <a:pt x="9732" y="10448"/>
                    <a:pt x="9759" y="10438"/>
                    <a:pt x="9782" y="10419"/>
                  </a:cubicBezTo>
                  <a:cubicBezTo>
                    <a:pt x="9820" y="10381"/>
                    <a:pt x="9828" y="10320"/>
                    <a:pt x="9790" y="10274"/>
                  </a:cubicBezTo>
                  <a:cubicBezTo>
                    <a:pt x="9790" y="10274"/>
                    <a:pt x="9216" y="9609"/>
                    <a:pt x="8337" y="8630"/>
                  </a:cubicBezTo>
                  <a:cubicBezTo>
                    <a:pt x="7893" y="8140"/>
                    <a:pt x="7388" y="7567"/>
                    <a:pt x="6830" y="6962"/>
                  </a:cubicBezTo>
                  <a:cubicBezTo>
                    <a:pt x="6272" y="6358"/>
                    <a:pt x="5675" y="5716"/>
                    <a:pt x="5079" y="5073"/>
                  </a:cubicBezTo>
                  <a:cubicBezTo>
                    <a:pt x="4475" y="4431"/>
                    <a:pt x="3870" y="3796"/>
                    <a:pt x="3305" y="3200"/>
                  </a:cubicBezTo>
                  <a:cubicBezTo>
                    <a:pt x="2731" y="2611"/>
                    <a:pt x="2196" y="2060"/>
                    <a:pt x="1737" y="1586"/>
                  </a:cubicBezTo>
                  <a:cubicBezTo>
                    <a:pt x="819" y="645"/>
                    <a:pt x="192" y="34"/>
                    <a:pt x="192" y="34"/>
                  </a:cubicBezTo>
                  <a:cubicBezTo>
                    <a:pt x="171" y="13"/>
                    <a:pt x="143" y="1"/>
                    <a:pt x="114" y="1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5;p47"/>
            <p:cNvSpPr/>
            <p:nvPr/>
          </p:nvSpPr>
          <p:spPr>
            <a:xfrm>
              <a:off x="2083385" y="691979"/>
              <a:ext cx="549235" cy="492750"/>
            </a:xfrm>
            <a:custGeom>
              <a:avLst/>
              <a:gdLst/>
              <a:ahLst/>
              <a:cxnLst/>
              <a:rect l="l" t="t" r="r" b="b"/>
              <a:pathLst>
                <a:path w="9461" h="8488" extrusionOk="0">
                  <a:moveTo>
                    <a:pt x="5116" y="1"/>
                  </a:moveTo>
                  <a:cubicBezTo>
                    <a:pt x="4216" y="1"/>
                    <a:pt x="3274" y="253"/>
                    <a:pt x="2455" y="930"/>
                  </a:cubicBezTo>
                  <a:cubicBezTo>
                    <a:pt x="253" y="2750"/>
                    <a:pt x="0" y="8371"/>
                    <a:pt x="0" y="8371"/>
                  </a:cubicBezTo>
                  <a:cubicBezTo>
                    <a:pt x="63" y="8446"/>
                    <a:pt x="349" y="8487"/>
                    <a:pt x="781" y="8487"/>
                  </a:cubicBezTo>
                  <a:cubicBezTo>
                    <a:pt x="2407" y="8487"/>
                    <a:pt x="6092" y="7908"/>
                    <a:pt x="7579" y="6421"/>
                  </a:cubicBezTo>
                  <a:cubicBezTo>
                    <a:pt x="9461" y="4532"/>
                    <a:pt x="9346" y="2314"/>
                    <a:pt x="8535" y="1327"/>
                  </a:cubicBezTo>
                  <a:cubicBezTo>
                    <a:pt x="8027" y="714"/>
                    <a:pt x="6629" y="1"/>
                    <a:pt x="5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86;p47"/>
            <p:cNvSpPr/>
            <p:nvPr/>
          </p:nvSpPr>
          <p:spPr>
            <a:xfrm>
              <a:off x="1986610" y="893251"/>
              <a:ext cx="402710" cy="380766"/>
            </a:xfrm>
            <a:custGeom>
              <a:avLst/>
              <a:gdLst/>
              <a:ahLst/>
              <a:cxnLst/>
              <a:rect l="l" t="t" r="r" b="b"/>
              <a:pathLst>
                <a:path w="6937" h="6559" extrusionOk="0">
                  <a:moveTo>
                    <a:pt x="6818" y="0"/>
                  </a:moveTo>
                  <a:cubicBezTo>
                    <a:pt x="6796" y="0"/>
                    <a:pt x="6773" y="8"/>
                    <a:pt x="6753" y="25"/>
                  </a:cubicBezTo>
                  <a:cubicBezTo>
                    <a:pt x="6753" y="25"/>
                    <a:pt x="6310" y="392"/>
                    <a:pt x="5660" y="973"/>
                  </a:cubicBezTo>
                  <a:cubicBezTo>
                    <a:pt x="5338" y="1264"/>
                    <a:pt x="4956" y="1593"/>
                    <a:pt x="4558" y="1960"/>
                  </a:cubicBezTo>
                  <a:cubicBezTo>
                    <a:pt x="4161" y="2334"/>
                    <a:pt x="3740" y="2724"/>
                    <a:pt x="3312" y="3122"/>
                  </a:cubicBezTo>
                  <a:cubicBezTo>
                    <a:pt x="2899" y="3520"/>
                    <a:pt x="2478" y="3918"/>
                    <a:pt x="2088" y="4300"/>
                  </a:cubicBezTo>
                  <a:cubicBezTo>
                    <a:pt x="1698" y="4675"/>
                    <a:pt x="1346" y="5034"/>
                    <a:pt x="1040" y="5340"/>
                  </a:cubicBezTo>
                  <a:cubicBezTo>
                    <a:pt x="428" y="5959"/>
                    <a:pt x="38" y="6380"/>
                    <a:pt x="38" y="6380"/>
                  </a:cubicBezTo>
                  <a:cubicBezTo>
                    <a:pt x="0" y="6418"/>
                    <a:pt x="0" y="6480"/>
                    <a:pt x="31" y="6525"/>
                  </a:cubicBezTo>
                  <a:cubicBezTo>
                    <a:pt x="52" y="6546"/>
                    <a:pt x="82" y="6558"/>
                    <a:pt x="113" y="6558"/>
                  </a:cubicBezTo>
                  <a:cubicBezTo>
                    <a:pt x="138" y="6558"/>
                    <a:pt x="163" y="6550"/>
                    <a:pt x="184" y="6533"/>
                  </a:cubicBezTo>
                  <a:cubicBezTo>
                    <a:pt x="184" y="6533"/>
                    <a:pt x="627" y="6166"/>
                    <a:pt x="1277" y="5592"/>
                  </a:cubicBezTo>
                  <a:cubicBezTo>
                    <a:pt x="1599" y="5302"/>
                    <a:pt x="1981" y="4965"/>
                    <a:pt x="2379" y="4598"/>
                  </a:cubicBezTo>
                  <a:cubicBezTo>
                    <a:pt x="2776" y="4231"/>
                    <a:pt x="3197" y="3833"/>
                    <a:pt x="3618" y="3443"/>
                  </a:cubicBezTo>
                  <a:cubicBezTo>
                    <a:pt x="4038" y="3038"/>
                    <a:pt x="4451" y="2640"/>
                    <a:pt x="4841" y="2266"/>
                  </a:cubicBezTo>
                  <a:cubicBezTo>
                    <a:pt x="5231" y="1883"/>
                    <a:pt x="5583" y="1524"/>
                    <a:pt x="5889" y="1218"/>
                  </a:cubicBezTo>
                  <a:cubicBezTo>
                    <a:pt x="6501" y="598"/>
                    <a:pt x="6898" y="178"/>
                    <a:pt x="6898" y="178"/>
                  </a:cubicBezTo>
                  <a:cubicBezTo>
                    <a:pt x="6929" y="139"/>
                    <a:pt x="6937" y="78"/>
                    <a:pt x="6898" y="40"/>
                  </a:cubicBezTo>
                  <a:cubicBezTo>
                    <a:pt x="6877" y="14"/>
                    <a:pt x="6848" y="0"/>
                    <a:pt x="6818" y="0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7;p47"/>
            <p:cNvSpPr/>
            <p:nvPr/>
          </p:nvSpPr>
          <p:spPr>
            <a:xfrm>
              <a:off x="567602" y="1710936"/>
              <a:ext cx="552370" cy="373161"/>
            </a:xfrm>
            <a:custGeom>
              <a:avLst/>
              <a:gdLst/>
              <a:ahLst/>
              <a:cxnLst/>
              <a:rect l="l" t="t" r="r" b="b"/>
              <a:pathLst>
                <a:path w="9515" h="6428" extrusionOk="0">
                  <a:moveTo>
                    <a:pt x="3496" y="0"/>
                  </a:moveTo>
                  <a:cubicBezTo>
                    <a:pt x="1650" y="0"/>
                    <a:pt x="471" y="1075"/>
                    <a:pt x="253" y="2015"/>
                  </a:cubicBezTo>
                  <a:cubicBezTo>
                    <a:pt x="1" y="3071"/>
                    <a:pt x="743" y="5793"/>
                    <a:pt x="3106" y="6352"/>
                  </a:cubicBezTo>
                  <a:cubicBezTo>
                    <a:pt x="3326" y="6404"/>
                    <a:pt x="3559" y="6427"/>
                    <a:pt x="3802" y="6427"/>
                  </a:cubicBezTo>
                  <a:cubicBezTo>
                    <a:pt x="6175" y="6427"/>
                    <a:pt x="9423" y="4180"/>
                    <a:pt x="9423" y="4180"/>
                  </a:cubicBezTo>
                  <a:cubicBezTo>
                    <a:pt x="9515" y="3805"/>
                    <a:pt x="6448" y="356"/>
                    <a:pt x="4199" y="50"/>
                  </a:cubicBezTo>
                  <a:cubicBezTo>
                    <a:pt x="3955" y="16"/>
                    <a:pt x="3721" y="0"/>
                    <a:pt x="3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88;p47"/>
            <p:cNvSpPr/>
            <p:nvPr/>
          </p:nvSpPr>
          <p:spPr>
            <a:xfrm>
              <a:off x="764753" y="1888231"/>
              <a:ext cx="464014" cy="86730"/>
            </a:xfrm>
            <a:custGeom>
              <a:avLst/>
              <a:gdLst/>
              <a:ahLst/>
              <a:cxnLst/>
              <a:rect l="l" t="t" r="r" b="b"/>
              <a:pathLst>
                <a:path w="7993" h="1494" extrusionOk="0">
                  <a:moveTo>
                    <a:pt x="117" y="1"/>
                  </a:moveTo>
                  <a:cubicBezTo>
                    <a:pt x="69" y="1"/>
                    <a:pt x="30" y="36"/>
                    <a:pt x="16" y="78"/>
                  </a:cubicBezTo>
                  <a:cubicBezTo>
                    <a:pt x="0" y="139"/>
                    <a:pt x="39" y="193"/>
                    <a:pt x="92" y="208"/>
                  </a:cubicBezTo>
                  <a:cubicBezTo>
                    <a:pt x="92" y="208"/>
                    <a:pt x="574" y="323"/>
                    <a:pt x="1301" y="476"/>
                  </a:cubicBezTo>
                  <a:cubicBezTo>
                    <a:pt x="1660" y="545"/>
                    <a:pt x="2081" y="636"/>
                    <a:pt x="2539" y="713"/>
                  </a:cubicBezTo>
                  <a:cubicBezTo>
                    <a:pt x="2991" y="797"/>
                    <a:pt x="3473" y="881"/>
                    <a:pt x="3962" y="965"/>
                  </a:cubicBezTo>
                  <a:cubicBezTo>
                    <a:pt x="4444" y="1042"/>
                    <a:pt x="4933" y="1118"/>
                    <a:pt x="5392" y="1187"/>
                  </a:cubicBezTo>
                  <a:cubicBezTo>
                    <a:pt x="5843" y="1263"/>
                    <a:pt x="6272" y="1309"/>
                    <a:pt x="6639" y="1355"/>
                  </a:cubicBezTo>
                  <a:cubicBezTo>
                    <a:pt x="7373" y="1455"/>
                    <a:pt x="7862" y="1493"/>
                    <a:pt x="7862" y="1493"/>
                  </a:cubicBezTo>
                  <a:cubicBezTo>
                    <a:pt x="7867" y="1494"/>
                    <a:pt x="7872" y="1494"/>
                    <a:pt x="7876" y="1494"/>
                  </a:cubicBezTo>
                  <a:cubicBezTo>
                    <a:pt x="7924" y="1494"/>
                    <a:pt x="7963" y="1458"/>
                    <a:pt x="7977" y="1416"/>
                  </a:cubicBezTo>
                  <a:cubicBezTo>
                    <a:pt x="7992" y="1355"/>
                    <a:pt x="7954" y="1302"/>
                    <a:pt x="7901" y="1286"/>
                  </a:cubicBezTo>
                  <a:cubicBezTo>
                    <a:pt x="7901" y="1286"/>
                    <a:pt x="7419" y="1172"/>
                    <a:pt x="6700" y="1019"/>
                  </a:cubicBezTo>
                  <a:cubicBezTo>
                    <a:pt x="6333" y="950"/>
                    <a:pt x="5912" y="858"/>
                    <a:pt x="5461" y="782"/>
                  </a:cubicBezTo>
                  <a:cubicBezTo>
                    <a:pt x="5002" y="698"/>
                    <a:pt x="4520" y="613"/>
                    <a:pt x="4031" y="529"/>
                  </a:cubicBezTo>
                  <a:cubicBezTo>
                    <a:pt x="3549" y="453"/>
                    <a:pt x="3060" y="376"/>
                    <a:pt x="2601" y="307"/>
                  </a:cubicBezTo>
                  <a:cubicBezTo>
                    <a:pt x="2149" y="239"/>
                    <a:pt x="1721" y="185"/>
                    <a:pt x="1354" y="139"/>
                  </a:cubicBezTo>
                  <a:cubicBezTo>
                    <a:pt x="620" y="40"/>
                    <a:pt x="130" y="2"/>
                    <a:pt x="130" y="2"/>
                  </a:cubicBezTo>
                  <a:cubicBezTo>
                    <a:pt x="126" y="1"/>
                    <a:pt x="121" y="1"/>
                    <a:pt x="117" y="1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89;p47"/>
            <p:cNvSpPr/>
            <p:nvPr/>
          </p:nvSpPr>
          <p:spPr>
            <a:xfrm>
              <a:off x="1336176" y="980157"/>
              <a:ext cx="509701" cy="426976"/>
            </a:xfrm>
            <a:custGeom>
              <a:avLst/>
              <a:gdLst/>
              <a:ahLst/>
              <a:cxnLst/>
              <a:rect l="l" t="t" r="r" b="b"/>
              <a:pathLst>
                <a:path w="8780" h="7355" extrusionOk="0">
                  <a:moveTo>
                    <a:pt x="3808" y="1"/>
                  </a:moveTo>
                  <a:cubicBezTo>
                    <a:pt x="3554" y="1"/>
                    <a:pt x="3254" y="68"/>
                    <a:pt x="2899" y="226"/>
                  </a:cubicBezTo>
                  <a:cubicBezTo>
                    <a:pt x="0" y="1510"/>
                    <a:pt x="2960" y="3376"/>
                    <a:pt x="2960" y="3376"/>
                  </a:cubicBezTo>
                  <a:cubicBezTo>
                    <a:pt x="2960" y="3376"/>
                    <a:pt x="2957" y="3376"/>
                    <a:pt x="2950" y="3376"/>
                  </a:cubicBezTo>
                  <a:cubicBezTo>
                    <a:pt x="2785" y="3376"/>
                    <a:pt x="484" y="3412"/>
                    <a:pt x="1170" y="5396"/>
                  </a:cubicBezTo>
                  <a:cubicBezTo>
                    <a:pt x="1420" y="6124"/>
                    <a:pt x="1848" y="6359"/>
                    <a:pt x="2296" y="6359"/>
                  </a:cubicBezTo>
                  <a:cubicBezTo>
                    <a:pt x="3108" y="6359"/>
                    <a:pt x="3985" y="5587"/>
                    <a:pt x="3985" y="5587"/>
                  </a:cubicBezTo>
                  <a:cubicBezTo>
                    <a:pt x="3985" y="5587"/>
                    <a:pt x="4159" y="7354"/>
                    <a:pt x="5440" y="7354"/>
                  </a:cubicBezTo>
                  <a:cubicBezTo>
                    <a:pt x="5652" y="7354"/>
                    <a:pt x="5895" y="7306"/>
                    <a:pt x="6172" y="7193"/>
                  </a:cubicBezTo>
                  <a:cubicBezTo>
                    <a:pt x="8069" y="6413"/>
                    <a:pt x="6134" y="4646"/>
                    <a:pt x="6134" y="4646"/>
                  </a:cubicBezTo>
                  <a:lnTo>
                    <a:pt x="6134" y="4646"/>
                  </a:lnTo>
                  <a:cubicBezTo>
                    <a:pt x="6134" y="4646"/>
                    <a:pt x="6337" y="4677"/>
                    <a:pt x="6619" y="4677"/>
                  </a:cubicBezTo>
                  <a:cubicBezTo>
                    <a:pt x="7398" y="4677"/>
                    <a:pt x="8780" y="4442"/>
                    <a:pt x="8145" y="2673"/>
                  </a:cubicBezTo>
                  <a:cubicBezTo>
                    <a:pt x="7851" y="1850"/>
                    <a:pt x="7386" y="1586"/>
                    <a:pt x="6911" y="1586"/>
                  </a:cubicBezTo>
                  <a:cubicBezTo>
                    <a:pt x="6061" y="1586"/>
                    <a:pt x="5178" y="2428"/>
                    <a:pt x="5178" y="2428"/>
                  </a:cubicBezTo>
                  <a:cubicBezTo>
                    <a:pt x="5178" y="2428"/>
                    <a:pt x="5329" y="1"/>
                    <a:pt x="3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0;p47"/>
            <p:cNvSpPr/>
            <p:nvPr/>
          </p:nvSpPr>
          <p:spPr>
            <a:xfrm>
              <a:off x="1538145" y="1165464"/>
              <a:ext cx="130328" cy="86150"/>
            </a:xfrm>
            <a:custGeom>
              <a:avLst/>
              <a:gdLst/>
              <a:ahLst/>
              <a:cxnLst/>
              <a:rect l="l" t="t" r="r" b="b"/>
              <a:pathLst>
                <a:path w="2245" h="1484" extrusionOk="0">
                  <a:moveTo>
                    <a:pt x="1208" y="0"/>
                  </a:moveTo>
                  <a:cubicBezTo>
                    <a:pt x="234" y="0"/>
                    <a:pt x="0" y="1297"/>
                    <a:pt x="1087" y="1469"/>
                  </a:cubicBezTo>
                  <a:cubicBezTo>
                    <a:pt x="1151" y="1479"/>
                    <a:pt x="1211" y="1484"/>
                    <a:pt x="1268" y="1484"/>
                  </a:cubicBezTo>
                  <a:cubicBezTo>
                    <a:pt x="2244" y="1484"/>
                    <a:pt x="2181" y="132"/>
                    <a:pt x="1400" y="16"/>
                  </a:cubicBezTo>
                  <a:cubicBezTo>
                    <a:pt x="1333" y="5"/>
                    <a:pt x="1269" y="0"/>
                    <a:pt x="1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1;p47"/>
            <p:cNvSpPr/>
            <p:nvPr/>
          </p:nvSpPr>
          <p:spPr>
            <a:xfrm>
              <a:off x="318610" y="1387809"/>
              <a:ext cx="355049" cy="359345"/>
            </a:xfrm>
            <a:custGeom>
              <a:avLst/>
              <a:gdLst/>
              <a:ahLst/>
              <a:cxnLst/>
              <a:rect l="l" t="t" r="r" b="b"/>
              <a:pathLst>
                <a:path w="6116" h="6190" extrusionOk="0">
                  <a:moveTo>
                    <a:pt x="2985" y="0"/>
                  </a:moveTo>
                  <a:cubicBezTo>
                    <a:pt x="2949" y="0"/>
                    <a:pt x="2913" y="1"/>
                    <a:pt x="2875" y="2"/>
                  </a:cubicBezTo>
                  <a:cubicBezTo>
                    <a:pt x="321" y="102"/>
                    <a:pt x="1980" y="2381"/>
                    <a:pt x="1980" y="2381"/>
                  </a:cubicBezTo>
                  <a:cubicBezTo>
                    <a:pt x="1980" y="2381"/>
                    <a:pt x="1574" y="2211"/>
                    <a:pt x="1133" y="2211"/>
                  </a:cubicBezTo>
                  <a:cubicBezTo>
                    <a:pt x="633" y="2211"/>
                    <a:pt x="90" y="2429"/>
                    <a:pt x="45" y="3360"/>
                  </a:cubicBezTo>
                  <a:cubicBezTo>
                    <a:pt x="0" y="4289"/>
                    <a:pt x="585" y="4506"/>
                    <a:pt x="1141" y="4506"/>
                  </a:cubicBezTo>
                  <a:cubicBezTo>
                    <a:pt x="1629" y="4506"/>
                    <a:pt x="2095" y="4339"/>
                    <a:pt x="2095" y="4339"/>
                  </a:cubicBezTo>
                  <a:lnTo>
                    <a:pt x="2095" y="4339"/>
                  </a:lnTo>
                  <a:cubicBezTo>
                    <a:pt x="2095" y="4339"/>
                    <a:pt x="1559" y="6190"/>
                    <a:pt x="3219" y="6190"/>
                  </a:cubicBezTo>
                  <a:cubicBezTo>
                    <a:pt x="3229" y="6190"/>
                    <a:pt x="3239" y="6190"/>
                    <a:pt x="3250" y="6190"/>
                  </a:cubicBezTo>
                  <a:cubicBezTo>
                    <a:pt x="4909" y="6174"/>
                    <a:pt x="3984" y="4278"/>
                    <a:pt x="3984" y="4278"/>
                  </a:cubicBezTo>
                  <a:lnTo>
                    <a:pt x="3984" y="4278"/>
                  </a:lnTo>
                  <a:cubicBezTo>
                    <a:pt x="3984" y="4278"/>
                    <a:pt x="4561" y="4616"/>
                    <a:pt x="5109" y="4616"/>
                  </a:cubicBezTo>
                  <a:cubicBezTo>
                    <a:pt x="5587" y="4616"/>
                    <a:pt x="6044" y="4359"/>
                    <a:pt x="6079" y="3398"/>
                  </a:cubicBezTo>
                  <a:cubicBezTo>
                    <a:pt x="6115" y="2374"/>
                    <a:pt x="5530" y="2128"/>
                    <a:pt x="4961" y="2128"/>
                  </a:cubicBezTo>
                  <a:cubicBezTo>
                    <a:pt x="4439" y="2128"/>
                    <a:pt x="3930" y="2335"/>
                    <a:pt x="3930" y="2335"/>
                  </a:cubicBezTo>
                  <a:cubicBezTo>
                    <a:pt x="3930" y="2335"/>
                    <a:pt x="5031" y="0"/>
                    <a:pt x="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92;p47"/>
            <p:cNvSpPr/>
            <p:nvPr/>
          </p:nvSpPr>
          <p:spPr>
            <a:xfrm>
              <a:off x="443077" y="1544612"/>
              <a:ext cx="105075" cy="71753"/>
            </a:xfrm>
            <a:custGeom>
              <a:avLst/>
              <a:gdLst/>
              <a:ahLst/>
              <a:cxnLst/>
              <a:rect l="l" t="t" r="r" b="b"/>
              <a:pathLst>
                <a:path w="1810" h="1236" extrusionOk="0">
                  <a:moveTo>
                    <a:pt x="908" y="1"/>
                  </a:moveTo>
                  <a:cubicBezTo>
                    <a:pt x="332" y="1"/>
                    <a:pt x="1" y="725"/>
                    <a:pt x="662" y="1118"/>
                  </a:cubicBezTo>
                  <a:cubicBezTo>
                    <a:pt x="802" y="1200"/>
                    <a:pt x="931" y="1235"/>
                    <a:pt x="1045" y="1235"/>
                  </a:cubicBezTo>
                  <a:cubicBezTo>
                    <a:pt x="1597" y="1235"/>
                    <a:pt x="1809" y="409"/>
                    <a:pt x="1328" y="124"/>
                  </a:cubicBezTo>
                  <a:cubicBezTo>
                    <a:pt x="1181" y="38"/>
                    <a:pt x="1038" y="1"/>
                    <a:pt x="9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93;p47"/>
            <p:cNvSpPr/>
            <p:nvPr/>
          </p:nvSpPr>
          <p:spPr>
            <a:xfrm>
              <a:off x="2409241" y="925238"/>
              <a:ext cx="844954" cy="803272"/>
            </a:xfrm>
            <a:custGeom>
              <a:avLst/>
              <a:gdLst/>
              <a:ahLst/>
              <a:cxnLst/>
              <a:rect l="l" t="t" r="r" b="b"/>
              <a:pathLst>
                <a:path w="14555" h="13837" extrusionOk="0">
                  <a:moveTo>
                    <a:pt x="8501" y="0"/>
                  </a:moveTo>
                  <a:cubicBezTo>
                    <a:pt x="6958" y="0"/>
                    <a:pt x="5115" y="643"/>
                    <a:pt x="3450" y="2326"/>
                  </a:cubicBezTo>
                  <a:cubicBezTo>
                    <a:pt x="605" y="5194"/>
                    <a:pt x="1" y="13393"/>
                    <a:pt x="544" y="13836"/>
                  </a:cubicBezTo>
                  <a:lnTo>
                    <a:pt x="544" y="13836"/>
                  </a:lnTo>
                  <a:cubicBezTo>
                    <a:pt x="544" y="13836"/>
                    <a:pt x="9079" y="13416"/>
                    <a:pt x="11817" y="10058"/>
                  </a:cubicBezTo>
                  <a:cubicBezTo>
                    <a:pt x="14555" y="6701"/>
                    <a:pt x="12658" y="2051"/>
                    <a:pt x="11159" y="827"/>
                  </a:cubicBezTo>
                  <a:cubicBezTo>
                    <a:pt x="10537" y="323"/>
                    <a:pt x="9595" y="0"/>
                    <a:pt x="8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94;p47"/>
            <p:cNvSpPr/>
            <p:nvPr/>
          </p:nvSpPr>
          <p:spPr>
            <a:xfrm>
              <a:off x="2297836" y="1266071"/>
              <a:ext cx="570540" cy="606591"/>
            </a:xfrm>
            <a:custGeom>
              <a:avLst/>
              <a:gdLst/>
              <a:ahLst/>
              <a:cxnLst/>
              <a:rect l="l" t="t" r="r" b="b"/>
              <a:pathLst>
                <a:path w="9828" h="10449" extrusionOk="0">
                  <a:moveTo>
                    <a:pt x="9713" y="0"/>
                  </a:moveTo>
                  <a:cubicBezTo>
                    <a:pt x="9686" y="0"/>
                    <a:pt x="9659" y="12"/>
                    <a:pt x="9636" y="35"/>
                  </a:cubicBezTo>
                  <a:cubicBezTo>
                    <a:pt x="9636" y="35"/>
                    <a:pt x="9017" y="646"/>
                    <a:pt x="8092" y="1587"/>
                  </a:cubicBezTo>
                  <a:cubicBezTo>
                    <a:pt x="7633" y="2061"/>
                    <a:pt x="7097" y="2612"/>
                    <a:pt x="6524" y="3201"/>
                  </a:cubicBezTo>
                  <a:cubicBezTo>
                    <a:pt x="5958" y="3797"/>
                    <a:pt x="5354" y="4432"/>
                    <a:pt x="4750" y="5074"/>
                  </a:cubicBezTo>
                  <a:cubicBezTo>
                    <a:pt x="4153" y="5717"/>
                    <a:pt x="3556" y="6359"/>
                    <a:pt x="2998" y="6963"/>
                  </a:cubicBezTo>
                  <a:cubicBezTo>
                    <a:pt x="2440" y="7568"/>
                    <a:pt x="1935" y="8141"/>
                    <a:pt x="1492" y="8631"/>
                  </a:cubicBezTo>
                  <a:cubicBezTo>
                    <a:pt x="612" y="9610"/>
                    <a:pt x="38" y="10275"/>
                    <a:pt x="38" y="10275"/>
                  </a:cubicBezTo>
                  <a:cubicBezTo>
                    <a:pt x="0" y="10313"/>
                    <a:pt x="8" y="10374"/>
                    <a:pt x="46" y="10413"/>
                  </a:cubicBezTo>
                  <a:cubicBezTo>
                    <a:pt x="66" y="10437"/>
                    <a:pt x="94" y="10448"/>
                    <a:pt x="122" y="10448"/>
                  </a:cubicBezTo>
                  <a:cubicBezTo>
                    <a:pt x="148" y="10448"/>
                    <a:pt x="173" y="10439"/>
                    <a:pt x="191" y="10420"/>
                  </a:cubicBezTo>
                  <a:cubicBezTo>
                    <a:pt x="191" y="10420"/>
                    <a:pt x="819" y="9801"/>
                    <a:pt x="1744" y="8860"/>
                  </a:cubicBezTo>
                  <a:cubicBezTo>
                    <a:pt x="2195" y="8386"/>
                    <a:pt x="2738" y="7843"/>
                    <a:pt x="3304" y="7246"/>
                  </a:cubicBezTo>
                  <a:cubicBezTo>
                    <a:pt x="3870" y="6650"/>
                    <a:pt x="4474" y="6015"/>
                    <a:pt x="5078" y="5380"/>
                  </a:cubicBezTo>
                  <a:cubicBezTo>
                    <a:pt x="5675" y="4730"/>
                    <a:pt x="6271" y="4088"/>
                    <a:pt x="6830" y="3484"/>
                  </a:cubicBezTo>
                  <a:cubicBezTo>
                    <a:pt x="7380" y="2880"/>
                    <a:pt x="7900" y="2306"/>
                    <a:pt x="8336" y="1817"/>
                  </a:cubicBezTo>
                  <a:cubicBezTo>
                    <a:pt x="9216" y="838"/>
                    <a:pt x="9789" y="172"/>
                    <a:pt x="9789" y="172"/>
                  </a:cubicBezTo>
                  <a:cubicBezTo>
                    <a:pt x="9828" y="134"/>
                    <a:pt x="9828" y="73"/>
                    <a:pt x="9789" y="35"/>
                  </a:cubicBezTo>
                  <a:cubicBezTo>
                    <a:pt x="9766" y="12"/>
                    <a:pt x="9740" y="0"/>
                    <a:pt x="9713" y="0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5;p47"/>
            <p:cNvSpPr/>
            <p:nvPr/>
          </p:nvSpPr>
          <p:spPr>
            <a:xfrm>
              <a:off x="2475422" y="1821121"/>
              <a:ext cx="551905" cy="373045"/>
            </a:xfrm>
            <a:custGeom>
              <a:avLst/>
              <a:gdLst/>
              <a:ahLst/>
              <a:cxnLst/>
              <a:rect l="l" t="t" r="r" b="b"/>
              <a:pathLst>
                <a:path w="9507" h="6426" extrusionOk="0">
                  <a:moveTo>
                    <a:pt x="6008" y="1"/>
                  </a:moveTo>
                  <a:cubicBezTo>
                    <a:pt x="5787" y="1"/>
                    <a:pt x="5556" y="16"/>
                    <a:pt x="5316" y="49"/>
                  </a:cubicBezTo>
                  <a:cubicBezTo>
                    <a:pt x="3067" y="355"/>
                    <a:pt x="0" y="3804"/>
                    <a:pt x="92" y="4186"/>
                  </a:cubicBezTo>
                  <a:cubicBezTo>
                    <a:pt x="92" y="4186"/>
                    <a:pt x="3339" y="6426"/>
                    <a:pt x="5706" y="6426"/>
                  </a:cubicBezTo>
                  <a:cubicBezTo>
                    <a:pt x="5948" y="6426"/>
                    <a:pt x="6182" y="6402"/>
                    <a:pt x="6402" y="6350"/>
                  </a:cubicBezTo>
                  <a:cubicBezTo>
                    <a:pt x="8772" y="5792"/>
                    <a:pt x="9507" y="3070"/>
                    <a:pt x="9262" y="2014"/>
                  </a:cubicBezTo>
                  <a:cubicBezTo>
                    <a:pt x="9036" y="1071"/>
                    <a:pt x="7859" y="1"/>
                    <a:pt x="60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96;p47"/>
            <p:cNvSpPr/>
            <p:nvPr/>
          </p:nvSpPr>
          <p:spPr>
            <a:xfrm>
              <a:off x="2367094" y="1998359"/>
              <a:ext cx="463085" cy="86730"/>
            </a:xfrm>
            <a:custGeom>
              <a:avLst/>
              <a:gdLst/>
              <a:ahLst/>
              <a:cxnLst/>
              <a:rect l="l" t="t" r="r" b="b"/>
              <a:pathLst>
                <a:path w="7977" h="1494" extrusionOk="0">
                  <a:moveTo>
                    <a:pt x="7868" y="0"/>
                  </a:moveTo>
                  <a:cubicBezTo>
                    <a:pt x="7864" y="0"/>
                    <a:pt x="7859" y="1"/>
                    <a:pt x="7855" y="1"/>
                  </a:cubicBezTo>
                  <a:cubicBezTo>
                    <a:pt x="7855" y="1"/>
                    <a:pt x="7365" y="47"/>
                    <a:pt x="6631" y="139"/>
                  </a:cubicBezTo>
                  <a:cubicBezTo>
                    <a:pt x="6264" y="185"/>
                    <a:pt x="5836" y="238"/>
                    <a:pt x="5377" y="307"/>
                  </a:cubicBezTo>
                  <a:cubicBezTo>
                    <a:pt x="4925" y="376"/>
                    <a:pt x="4436" y="452"/>
                    <a:pt x="3947" y="529"/>
                  </a:cubicBezTo>
                  <a:cubicBezTo>
                    <a:pt x="3465" y="613"/>
                    <a:pt x="2983" y="697"/>
                    <a:pt x="2524" y="781"/>
                  </a:cubicBezTo>
                  <a:cubicBezTo>
                    <a:pt x="2073" y="858"/>
                    <a:pt x="1652" y="950"/>
                    <a:pt x="1285" y="1018"/>
                  </a:cubicBezTo>
                  <a:cubicBezTo>
                    <a:pt x="559" y="1171"/>
                    <a:pt x="84" y="1286"/>
                    <a:pt x="84" y="1286"/>
                  </a:cubicBezTo>
                  <a:cubicBezTo>
                    <a:pt x="31" y="1301"/>
                    <a:pt x="0" y="1347"/>
                    <a:pt x="0" y="1401"/>
                  </a:cubicBezTo>
                  <a:cubicBezTo>
                    <a:pt x="7" y="1450"/>
                    <a:pt x="54" y="1493"/>
                    <a:pt x="103" y="1493"/>
                  </a:cubicBezTo>
                  <a:cubicBezTo>
                    <a:pt x="107" y="1493"/>
                    <a:pt x="111" y="1493"/>
                    <a:pt x="115" y="1493"/>
                  </a:cubicBezTo>
                  <a:cubicBezTo>
                    <a:pt x="115" y="1493"/>
                    <a:pt x="612" y="1454"/>
                    <a:pt x="1339" y="1363"/>
                  </a:cubicBezTo>
                  <a:cubicBezTo>
                    <a:pt x="1706" y="1309"/>
                    <a:pt x="2134" y="1263"/>
                    <a:pt x="2593" y="1187"/>
                  </a:cubicBezTo>
                  <a:cubicBezTo>
                    <a:pt x="3052" y="1118"/>
                    <a:pt x="3534" y="1041"/>
                    <a:pt x="4023" y="965"/>
                  </a:cubicBezTo>
                  <a:cubicBezTo>
                    <a:pt x="4505" y="881"/>
                    <a:pt x="4994" y="797"/>
                    <a:pt x="5446" y="712"/>
                  </a:cubicBezTo>
                  <a:cubicBezTo>
                    <a:pt x="5904" y="636"/>
                    <a:pt x="6325" y="544"/>
                    <a:pt x="6684" y="475"/>
                  </a:cubicBezTo>
                  <a:cubicBezTo>
                    <a:pt x="7411" y="322"/>
                    <a:pt x="7893" y="208"/>
                    <a:pt x="7893" y="208"/>
                  </a:cubicBezTo>
                  <a:cubicBezTo>
                    <a:pt x="7939" y="200"/>
                    <a:pt x="7977" y="147"/>
                    <a:pt x="7969" y="93"/>
                  </a:cubicBezTo>
                  <a:cubicBezTo>
                    <a:pt x="7962" y="43"/>
                    <a:pt x="7922" y="0"/>
                    <a:pt x="7868" y="0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97;p47"/>
            <p:cNvSpPr/>
            <p:nvPr/>
          </p:nvSpPr>
          <p:spPr>
            <a:xfrm>
              <a:off x="2998545" y="1548502"/>
              <a:ext cx="355281" cy="359809"/>
            </a:xfrm>
            <a:custGeom>
              <a:avLst/>
              <a:gdLst/>
              <a:ahLst/>
              <a:cxnLst/>
              <a:rect l="l" t="t" r="r" b="b"/>
              <a:pathLst>
                <a:path w="6120" h="6198" extrusionOk="0">
                  <a:moveTo>
                    <a:pt x="3132" y="1"/>
                  </a:moveTo>
                  <a:cubicBezTo>
                    <a:pt x="1092" y="1"/>
                    <a:pt x="2186" y="2336"/>
                    <a:pt x="2186" y="2336"/>
                  </a:cubicBezTo>
                  <a:cubicBezTo>
                    <a:pt x="2186" y="2336"/>
                    <a:pt x="1682" y="2132"/>
                    <a:pt x="1162" y="2132"/>
                  </a:cubicBezTo>
                  <a:cubicBezTo>
                    <a:pt x="591" y="2132"/>
                    <a:pt x="1" y="2377"/>
                    <a:pt x="37" y="3406"/>
                  </a:cubicBezTo>
                  <a:cubicBezTo>
                    <a:pt x="72" y="4365"/>
                    <a:pt x="530" y="4621"/>
                    <a:pt x="1009" y="4621"/>
                  </a:cubicBezTo>
                  <a:cubicBezTo>
                    <a:pt x="1557" y="4621"/>
                    <a:pt x="2132" y="4286"/>
                    <a:pt x="2132" y="4286"/>
                  </a:cubicBezTo>
                  <a:lnTo>
                    <a:pt x="2132" y="4286"/>
                  </a:lnTo>
                  <a:cubicBezTo>
                    <a:pt x="2132" y="4286"/>
                    <a:pt x="1215" y="6182"/>
                    <a:pt x="2866" y="6198"/>
                  </a:cubicBezTo>
                  <a:cubicBezTo>
                    <a:pt x="2873" y="6198"/>
                    <a:pt x="2880" y="6198"/>
                    <a:pt x="2887" y="6198"/>
                  </a:cubicBezTo>
                  <a:cubicBezTo>
                    <a:pt x="4560" y="6198"/>
                    <a:pt x="4021" y="4347"/>
                    <a:pt x="4021" y="4347"/>
                  </a:cubicBezTo>
                  <a:lnTo>
                    <a:pt x="4021" y="4347"/>
                  </a:lnTo>
                  <a:cubicBezTo>
                    <a:pt x="4021" y="4347"/>
                    <a:pt x="4485" y="4513"/>
                    <a:pt x="4972" y="4513"/>
                  </a:cubicBezTo>
                  <a:cubicBezTo>
                    <a:pt x="5530" y="4513"/>
                    <a:pt x="6119" y="4295"/>
                    <a:pt x="6078" y="3360"/>
                  </a:cubicBezTo>
                  <a:cubicBezTo>
                    <a:pt x="6034" y="2434"/>
                    <a:pt x="5493" y="2216"/>
                    <a:pt x="4994" y="2216"/>
                  </a:cubicBezTo>
                  <a:cubicBezTo>
                    <a:pt x="4548" y="2216"/>
                    <a:pt x="4136" y="2389"/>
                    <a:pt x="4136" y="2389"/>
                  </a:cubicBezTo>
                  <a:cubicBezTo>
                    <a:pt x="4136" y="2389"/>
                    <a:pt x="5795" y="102"/>
                    <a:pt x="3241" y="3"/>
                  </a:cubicBezTo>
                  <a:cubicBezTo>
                    <a:pt x="3204" y="2"/>
                    <a:pt x="3167" y="1"/>
                    <a:pt x="3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98;p47"/>
            <p:cNvSpPr/>
            <p:nvPr/>
          </p:nvSpPr>
          <p:spPr>
            <a:xfrm>
              <a:off x="3123999" y="1705362"/>
              <a:ext cx="105191" cy="71985"/>
            </a:xfrm>
            <a:custGeom>
              <a:avLst/>
              <a:gdLst/>
              <a:ahLst/>
              <a:cxnLst/>
              <a:rect l="l" t="t" r="r" b="b"/>
              <a:pathLst>
                <a:path w="1812" h="1240" extrusionOk="0">
                  <a:moveTo>
                    <a:pt x="901" y="1"/>
                  </a:moveTo>
                  <a:cubicBezTo>
                    <a:pt x="771" y="1"/>
                    <a:pt x="629" y="38"/>
                    <a:pt x="484" y="123"/>
                  </a:cubicBezTo>
                  <a:cubicBezTo>
                    <a:pt x="1" y="409"/>
                    <a:pt x="220" y="1239"/>
                    <a:pt x="773" y="1239"/>
                  </a:cubicBezTo>
                  <a:cubicBezTo>
                    <a:pt x="886" y="1239"/>
                    <a:pt x="1012" y="1205"/>
                    <a:pt x="1149" y="1125"/>
                  </a:cubicBezTo>
                  <a:cubicBezTo>
                    <a:pt x="1811" y="731"/>
                    <a:pt x="1478" y="1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文字方塊 46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8" name="橢圓 47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/>
          <p:cNvSpPr txBox="1"/>
          <p:nvPr/>
        </p:nvSpPr>
        <p:spPr>
          <a:xfrm>
            <a:off x="-1927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3790147" y="6457890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60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310979" y="701226"/>
            <a:ext cx="11150708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zh-TW" altLang="en-US" sz="3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阿茲海默症、血管性失智症、額顳葉失智症、路易體失智症的比較</a:t>
            </a:r>
            <a:endParaRPr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51" name="Google Shape;551;p41"/>
          <p:cNvGraphicFramePr/>
          <p:nvPr>
            <p:extLst>
              <p:ext uri="{D42A27DB-BD31-4B8C-83A1-F6EECF244321}">
                <p14:modId xmlns:p14="http://schemas.microsoft.com/office/powerpoint/2010/main" val="207136854"/>
              </p:ext>
            </p:extLst>
          </p:nvPr>
        </p:nvGraphicFramePr>
        <p:xfrm>
          <a:off x="829566" y="1344707"/>
          <a:ext cx="10342410" cy="46604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93845"/>
                <a:gridCol w="2584612"/>
                <a:gridCol w="2154504"/>
                <a:gridCol w="2145671"/>
                <a:gridCol w="2163778"/>
              </a:tblGrid>
              <a:tr h="5486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rgbClr val="4E48AB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Bebas Neue"/>
                        <a:sym typeface="Bebas Neue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阿茲海默症</a:t>
                      </a:r>
                      <a:endParaRPr sz="22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血管性失智症</a:t>
                      </a:r>
                      <a:endParaRPr sz="22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zh-TW" altLang="en-US" sz="22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額顳葉失智症</a:t>
                      </a:r>
                      <a:endParaRPr sz="22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2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路易體失智症</a:t>
                      </a:r>
                      <a:endParaRPr sz="22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91433" marB="91433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587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認知範疇</a:t>
                      </a:r>
                      <a:endParaRPr lang="en-US" altLang="zh-TW" sz="2000" b="1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的缺損</a:t>
                      </a:r>
                      <a:endParaRPr sz="20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以近期記憶力為早期的主要症狀</a:t>
                      </a:r>
                      <a:endParaRPr lang="en-US" altLang="zh-TW" sz="2000" dirty="0" smtClean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注意力、執行功能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社交認知或語言功能為主。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知覺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-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動作整合功能及注意力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或意識起伏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)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52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幻覺的</a:t>
                      </a:r>
                      <a:endParaRPr lang="en-US" altLang="zh-TW" sz="2000" b="1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出現</a:t>
                      </a:r>
                      <a:endParaRPr lang="en-US" altLang="zh-TW" sz="2000" b="1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與特徵</a:t>
                      </a:r>
                      <a:endParaRPr sz="20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在疾病早期幾乎沒有幻覺，但進到疾病中期或後期幻覺比例高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超過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30%)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。</a:t>
                      </a:r>
                      <a:endParaRPr lang="en-US" altLang="zh-TW" sz="2000" dirty="0" smtClean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視幻覺的影像模糊、且維持短暫。</a:t>
                      </a:r>
                      <a:endParaRPr lang="en-US" altLang="zh-TW" sz="2000" dirty="0" smtClean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有些個案有聽或嗅幻覺。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幻覺出現與腦部中風部位有關；整體而言，幻覺比例少於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13%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，有幻覺者認知功能較嚴重。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整個過程少有幻覺</a:t>
                      </a:r>
                      <a:endParaRPr lang="en-US" altLang="zh-TW" sz="2000" dirty="0" smtClean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(10%)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。</a:t>
                      </a:r>
                      <a:endParaRPr lang="en-US" altLang="zh-TW" sz="2000" dirty="0" smtClean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視幻覺與聽幻覺為主；疾病早期即有影像完整或生動的視幻覺。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7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發病年齡</a:t>
                      </a:r>
                      <a:endParaRPr sz="20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大多在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70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歲以後發病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中年到老年都可發病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平均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60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歲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(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常見於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45-65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歲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)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50-83</a:t>
                      </a: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歲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7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佔失智症</a:t>
                      </a:r>
                      <a:endParaRPr lang="en-US" altLang="zh-TW" sz="2000" b="1" dirty="0" smtClean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的比例</a:t>
                      </a:r>
                      <a:endParaRPr sz="2000" b="1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121900" marR="12190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60%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10-15%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＜</a:t>
                      </a: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10%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dirty="0" smtClean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Open Sans"/>
                          <a:sym typeface="Open Sans"/>
                        </a:rPr>
                        <a:t>10%</a:t>
                      </a:r>
                      <a:endParaRPr sz="20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52" name="Google Shape;552;p41"/>
          <p:cNvSpPr/>
          <p:nvPr/>
        </p:nvSpPr>
        <p:spPr>
          <a:xfrm rot="19849544">
            <a:off x="11240841" y="1132322"/>
            <a:ext cx="1274723" cy="1045253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rgbClr val="D362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文字方塊 2"/>
          <p:cNvSpPr txBox="1"/>
          <p:nvPr/>
        </p:nvSpPr>
        <p:spPr>
          <a:xfrm>
            <a:off x="9391233" y="651692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失智症協會</a:t>
            </a:r>
            <a:r>
              <a:rPr lang="en-US" altLang="zh-TW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失智症診療手冊</a:t>
            </a: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-1927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512581" y="6448079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63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未命名6.png"/>
          <p:cNvPicPr>
            <a:picLocks noChangeAspect="1"/>
          </p:cNvPicPr>
          <p:nvPr/>
        </p:nvPicPr>
        <p:blipFill rotWithShape="1">
          <a:blip r:embed="rId2" cstate="print"/>
          <a:srcRect l="-48" t="15490"/>
          <a:stretch/>
        </p:blipFill>
        <p:spPr>
          <a:xfrm>
            <a:off x="1005648" y="657637"/>
            <a:ext cx="8765441" cy="59362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1" t="2295" r="2858" b="48139"/>
          <a:stretch/>
        </p:blipFill>
        <p:spPr>
          <a:xfrm>
            <a:off x="10055701" y="4613712"/>
            <a:ext cx="2307772" cy="211618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-1927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94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375;p32"/>
          <p:cNvGrpSpPr/>
          <p:nvPr/>
        </p:nvGrpSpPr>
        <p:grpSpPr>
          <a:xfrm rot="7808852">
            <a:off x="9131400" y="461404"/>
            <a:ext cx="635557" cy="729471"/>
            <a:chOff x="1421350" y="3966000"/>
            <a:chExt cx="133450" cy="153175"/>
          </a:xfrm>
        </p:grpSpPr>
        <p:sp>
          <p:nvSpPr>
            <p:cNvPr id="13" name="Google Shape;376;p32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Google Shape;377;p32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2514527" y="185689"/>
            <a:ext cx="6397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失智友善社區四要素</a:t>
            </a:r>
            <a:endParaRPr lang="zh-TW" altLang="en-US" sz="5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="" xmlns:a16="http://schemas.microsoft.com/office/drawing/2014/main" id="{D4EF126E-4682-4BFE-B02B-74EE67A8A19E}"/>
              </a:ext>
            </a:extLst>
          </p:cNvPr>
          <p:cNvGrpSpPr/>
          <p:nvPr/>
        </p:nvGrpSpPr>
        <p:grpSpPr>
          <a:xfrm>
            <a:off x="1932501" y="378472"/>
            <a:ext cx="7031827" cy="6817608"/>
            <a:chOff x="4459347" y="2412404"/>
            <a:chExt cx="3092317" cy="3080578"/>
          </a:xfrm>
        </p:grpSpPr>
        <p:sp>
          <p:nvSpPr>
            <p:cNvPr id="28" name="Pie 18">
              <a:extLst>
                <a:ext uri="{FF2B5EF4-FFF2-40B4-BE49-F238E27FC236}">
                  <a16:creationId xmlns="" xmlns:a16="http://schemas.microsoft.com/office/drawing/2014/main" id="{3DB734EA-3A33-4CE8-9097-C00904CE850D}"/>
                </a:ext>
              </a:extLst>
            </p:cNvPr>
            <p:cNvSpPr/>
            <p:nvPr/>
          </p:nvSpPr>
          <p:spPr>
            <a:xfrm rot="18900000">
              <a:off x="4459347" y="3208639"/>
              <a:ext cx="1699093" cy="1065994"/>
            </a:xfrm>
            <a:custGeom>
              <a:avLst/>
              <a:gdLst/>
              <a:ahLst/>
              <a:cxnLst/>
              <a:rect l="l" t="t" r="r" b="b"/>
              <a:pathLst>
                <a:path w="1699093" h="1065994">
                  <a:moveTo>
                    <a:pt x="1387804" y="220434"/>
                  </a:moveTo>
                  <a:lnTo>
                    <a:pt x="1699093" y="531725"/>
                  </a:lnTo>
                  <a:lnTo>
                    <a:pt x="1387803" y="843015"/>
                  </a:lnTo>
                  <a:lnTo>
                    <a:pt x="1387804" y="687370"/>
                  </a:lnTo>
                  <a:lnTo>
                    <a:pt x="1056568" y="687370"/>
                  </a:lnTo>
                  <a:lnTo>
                    <a:pt x="1056568" y="1056568"/>
                  </a:lnTo>
                  <a:lnTo>
                    <a:pt x="42" y="1065994"/>
                  </a:lnTo>
                  <a:cubicBezTo>
                    <a:pt x="-2473" y="784152"/>
                    <a:pt x="107727" y="512989"/>
                    <a:pt x="306136" y="312802"/>
                  </a:cubicBezTo>
                  <a:cubicBezTo>
                    <a:pt x="504545" y="112615"/>
                    <a:pt x="774715" y="0"/>
                    <a:pt x="1056568" y="0"/>
                  </a:cubicBezTo>
                  <a:lnTo>
                    <a:pt x="1056568" y="376079"/>
                  </a:lnTo>
                  <a:lnTo>
                    <a:pt x="1387803" y="376079"/>
                  </a:lnTo>
                  <a:close/>
                </a:path>
              </a:pathLst>
            </a:custGeom>
            <a:solidFill>
              <a:srgbClr val="F078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9" name="Right Arrow 2">
              <a:extLst>
                <a:ext uri="{FF2B5EF4-FFF2-40B4-BE49-F238E27FC236}">
                  <a16:creationId xmlns="" xmlns:a16="http://schemas.microsoft.com/office/drawing/2014/main" id="{E5009A0F-CB5A-4D08-85B8-957E1C0CE1DD}"/>
                </a:ext>
              </a:extLst>
            </p:cNvPr>
            <p:cNvSpPr/>
            <p:nvPr/>
          </p:nvSpPr>
          <p:spPr>
            <a:xfrm rot="13500000">
              <a:off x="4923559" y="4103773"/>
              <a:ext cx="1712425" cy="1065994"/>
            </a:xfrm>
            <a:custGeom>
              <a:avLst/>
              <a:gdLst/>
              <a:ahLst/>
              <a:cxnLst/>
              <a:rect l="l" t="t" r="r" b="b"/>
              <a:pathLst>
                <a:path w="1712425" h="1065994">
                  <a:moveTo>
                    <a:pt x="1056568" y="0"/>
                  </a:moveTo>
                  <a:lnTo>
                    <a:pt x="1056568" y="376079"/>
                  </a:lnTo>
                  <a:lnTo>
                    <a:pt x="1401135" y="376079"/>
                  </a:lnTo>
                  <a:lnTo>
                    <a:pt x="1401135" y="220434"/>
                  </a:lnTo>
                  <a:lnTo>
                    <a:pt x="1712425" y="531725"/>
                  </a:lnTo>
                  <a:lnTo>
                    <a:pt x="1401135" y="843015"/>
                  </a:lnTo>
                  <a:lnTo>
                    <a:pt x="1401135" y="687370"/>
                  </a:lnTo>
                  <a:lnTo>
                    <a:pt x="1056568" y="687370"/>
                  </a:lnTo>
                  <a:lnTo>
                    <a:pt x="1056568" y="1056568"/>
                  </a:lnTo>
                  <a:lnTo>
                    <a:pt x="42" y="1065994"/>
                  </a:lnTo>
                  <a:cubicBezTo>
                    <a:pt x="-2473" y="784152"/>
                    <a:pt x="107727" y="512989"/>
                    <a:pt x="306136" y="312802"/>
                  </a:cubicBezTo>
                  <a:cubicBezTo>
                    <a:pt x="504545" y="112615"/>
                    <a:pt x="774715" y="0"/>
                    <a:pt x="1056568" y="0"/>
                  </a:cubicBezTo>
                  <a:close/>
                </a:path>
              </a:pathLst>
            </a:custGeom>
            <a:solidFill>
              <a:srgbClr val="F0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0" name="Right Arrow 2">
              <a:extLst>
                <a:ext uri="{FF2B5EF4-FFF2-40B4-BE49-F238E27FC236}">
                  <a16:creationId xmlns="" xmlns:a16="http://schemas.microsoft.com/office/drawing/2014/main" id="{B4F58BAF-9673-4C4F-999E-7F2FF3E2870C}"/>
                </a:ext>
              </a:extLst>
            </p:cNvPr>
            <p:cNvSpPr/>
            <p:nvPr/>
          </p:nvSpPr>
          <p:spPr>
            <a:xfrm rot="8100000">
              <a:off x="5839239" y="3646691"/>
              <a:ext cx="1712425" cy="1065994"/>
            </a:xfrm>
            <a:custGeom>
              <a:avLst/>
              <a:gdLst/>
              <a:ahLst/>
              <a:cxnLst/>
              <a:rect l="l" t="t" r="r" b="b"/>
              <a:pathLst>
                <a:path w="1712425" h="1065994">
                  <a:moveTo>
                    <a:pt x="1056568" y="0"/>
                  </a:moveTo>
                  <a:lnTo>
                    <a:pt x="1056568" y="376079"/>
                  </a:lnTo>
                  <a:lnTo>
                    <a:pt x="1401135" y="376079"/>
                  </a:lnTo>
                  <a:lnTo>
                    <a:pt x="1401135" y="220434"/>
                  </a:lnTo>
                  <a:lnTo>
                    <a:pt x="1712425" y="531725"/>
                  </a:lnTo>
                  <a:lnTo>
                    <a:pt x="1401135" y="843015"/>
                  </a:lnTo>
                  <a:lnTo>
                    <a:pt x="1401135" y="687370"/>
                  </a:lnTo>
                  <a:lnTo>
                    <a:pt x="1056568" y="687370"/>
                  </a:lnTo>
                  <a:lnTo>
                    <a:pt x="1056568" y="1056568"/>
                  </a:lnTo>
                  <a:lnTo>
                    <a:pt x="42" y="1065994"/>
                  </a:lnTo>
                  <a:cubicBezTo>
                    <a:pt x="-2473" y="784152"/>
                    <a:pt x="107727" y="512989"/>
                    <a:pt x="306136" y="312802"/>
                  </a:cubicBezTo>
                  <a:cubicBezTo>
                    <a:pt x="504545" y="112615"/>
                    <a:pt x="774715" y="0"/>
                    <a:pt x="1056568" y="0"/>
                  </a:cubicBezTo>
                  <a:close/>
                </a:path>
              </a:pathLst>
            </a:custGeom>
            <a:solidFill>
              <a:srgbClr val="EBD2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1" name="Right Arrow 2">
              <a:extLst>
                <a:ext uri="{FF2B5EF4-FFF2-40B4-BE49-F238E27FC236}">
                  <a16:creationId xmlns="" xmlns:a16="http://schemas.microsoft.com/office/drawing/2014/main" id="{F1B35C38-33A0-4A20-83FE-18EA23C5202E}"/>
                </a:ext>
              </a:extLst>
            </p:cNvPr>
            <p:cNvSpPr/>
            <p:nvPr/>
          </p:nvSpPr>
          <p:spPr>
            <a:xfrm rot="2700000">
              <a:off x="5372596" y="2735620"/>
              <a:ext cx="1712426" cy="1065994"/>
            </a:xfrm>
            <a:custGeom>
              <a:avLst/>
              <a:gdLst/>
              <a:ahLst/>
              <a:cxnLst/>
              <a:rect l="l" t="t" r="r" b="b"/>
              <a:pathLst>
                <a:path w="1712426" h="1065994">
                  <a:moveTo>
                    <a:pt x="306137" y="312802"/>
                  </a:moveTo>
                  <a:cubicBezTo>
                    <a:pt x="504546" y="112615"/>
                    <a:pt x="774715" y="0"/>
                    <a:pt x="1056569" y="0"/>
                  </a:cubicBezTo>
                  <a:lnTo>
                    <a:pt x="1056569" y="376079"/>
                  </a:lnTo>
                  <a:lnTo>
                    <a:pt x="1401136" y="376079"/>
                  </a:lnTo>
                  <a:lnTo>
                    <a:pt x="1401136" y="220434"/>
                  </a:lnTo>
                  <a:lnTo>
                    <a:pt x="1712426" y="531725"/>
                  </a:lnTo>
                  <a:lnTo>
                    <a:pt x="1401136" y="843015"/>
                  </a:lnTo>
                  <a:lnTo>
                    <a:pt x="1401136" y="687370"/>
                  </a:lnTo>
                  <a:lnTo>
                    <a:pt x="1056569" y="687370"/>
                  </a:lnTo>
                  <a:lnTo>
                    <a:pt x="1056569" y="1056568"/>
                  </a:lnTo>
                  <a:lnTo>
                    <a:pt x="694296" y="1059800"/>
                  </a:lnTo>
                  <a:lnTo>
                    <a:pt x="694295" y="978719"/>
                  </a:lnTo>
                  <a:lnTo>
                    <a:pt x="849940" y="978719"/>
                  </a:lnTo>
                  <a:lnTo>
                    <a:pt x="538651" y="667429"/>
                  </a:lnTo>
                  <a:lnTo>
                    <a:pt x="227360" y="978719"/>
                  </a:lnTo>
                  <a:lnTo>
                    <a:pt x="383005" y="978719"/>
                  </a:lnTo>
                  <a:lnTo>
                    <a:pt x="383005" y="1062578"/>
                  </a:lnTo>
                  <a:lnTo>
                    <a:pt x="42" y="1065994"/>
                  </a:lnTo>
                  <a:cubicBezTo>
                    <a:pt x="-2473" y="784152"/>
                    <a:pt x="107728" y="512989"/>
                    <a:pt x="306137" y="312802"/>
                  </a:cubicBezTo>
                  <a:close/>
                </a:path>
              </a:pathLst>
            </a:custGeom>
            <a:solidFill>
              <a:srgbClr val="AFD2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4851319" y="1419742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友善居民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7589" y="3458054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友善組織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651874" y="3510277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友善環境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800051" y="5655627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友善參與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34" y="3163956"/>
            <a:ext cx="1647998" cy="1252763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512581" y="6448079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title"/>
          </p:nvPr>
        </p:nvSpPr>
        <p:spPr>
          <a:xfrm>
            <a:off x="1474560" y="1720896"/>
            <a:ext cx="9278584" cy="14021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zh-TW" altLang="en-US" sz="10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友善</a:t>
            </a:r>
            <a:r>
              <a:rPr lang="zh-TW" altLang="en-US" sz="10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endParaRPr sz="10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5" name="Google Shape;505;p38"/>
          <p:cNvSpPr/>
          <p:nvPr/>
        </p:nvSpPr>
        <p:spPr>
          <a:xfrm rot="-1799921">
            <a:off x="10270655" y="4586270"/>
            <a:ext cx="2654465" cy="2609068"/>
          </a:xfrm>
          <a:custGeom>
            <a:avLst/>
            <a:gdLst/>
            <a:ahLst/>
            <a:cxnLst/>
            <a:rect l="l" t="t" r="r" b="b"/>
            <a:pathLst>
              <a:path w="65700" h="53864" extrusionOk="0">
                <a:moveTo>
                  <a:pt x="22452" y="1"/>
                </a:moveTo>
                <a:cubicBezTo>
                  <a:pt x="19576" y="1"/>
                  <a:pt x="16187" y="1672"/>
                  <a:pt x="12383" y="6464"/>
                </a:cubicBezTo>
                <a:cubicBezTo>
                  <a:pt x="1" y="22074"/>
                  <a:pt x="26468" y="52946"/>
                  <a:pt x="32719" y="53851"/>
                </a:cubicBezTo>
                <a:lnTo>
                  <a:pt x="32719" y="53863"/>
                </a:lnTo>
                <a:lnTo>
                  <a:pt x="32981" y="53863"/>
                </a:lnTo>
                <a:lnTo>
                  <a:pt x="32981" y="53851"/>
                </a:lnTo>
                <a:cubicBezTo>
                  <a:pt x="39232" y="52946"/>
                  <a:pt x="65699" y="22074"/>
                  <a:pt x="53317" y="6464"/>
                </a:cubicBezTo>
                <a:cubicBezTo>
                  <a:pt x="49517" y="1672"/>
                  <a:pt x="46129" y="1"/>
                  <a:pt x="43253" y="1"/>
                </a:cubicBezTo>
                <a:cubicBezTo>
                  <a:pt x="37333" y="1"/>
                  <a:pt x="33579" y="7077"/>
                  <a:pt x="32850" y="8584"/>
                </a:cubicBezTo>
                <a:cubicBezTo>
                  <a:pt x="32121" y="7077"/>
                  <a:pt x="28372" y="1"/>
                  <a:pt x="22452" y="1"/>
                </a:cubicBezTo>
                <a:close/>
              </a:path>
            </a:pathLst>
          </a:custGeom>
          <a:solidFill>
            <a:srgbClr val="D3626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38"/>
          <p:cNvGrpSpPr/>
          <p:nvPr/>
        </p:nvGrpSpPr>
        <p:grpSpPr>
          <a:xfrm rot="-5400000">
            <a:off x="6466641" y="-1601697"/>
            <a:ext cx="2090384" cy="3819500"/>
            <a:chOff x="198415" y="242282"/>
            <a:chExt cx="2403109" cy="439090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07" name="Google Shape;507;p38"/>
            <p:cNvSpPr/>
            <p:nvPr/>
          </p:nvSpPr>
          <p:spPr>
            <a:xfrm>
              <a:off x="198415" y="242282"/>
              <a:ext cx="2403109" cy="4390903"/>
            </a:xfrm>
            <a:custGeom>
              <a:avLst/>
              <a:gdLst/>
              <a:ahLst/>
              <a:cxnLst/>
              <a:rect l="l" t="t" r="r" b="b"/>
              <a:pathLst>
                <a:path w="30100" h="54998" extrusionOk="0">
                  <a:moveTo>
                    <a:pt x="23068" y="0"/>
                  </a:moveTo>
                  <a:cubicBezTo>
                    <a:pt x="21497" y="0"/>
                    <a:pt x="19769" y="387"/>
                    <a:pt x="18133" y="1467"/>
                  </a:cubicBezTo>
                  <a:cubicBezTo>
                    <a:pt x="13573" y="4467"/>
                    <a:pt x="13573" y="10873"/>
                    <a:pt x="12323" y="11456"/>
                  </a:cubicBezTo>
                  <a:cubicBezTo>
                    <a:pt x="11061" y="12040"/>
                    <a:pt x="1941" y="15612"/>
                    <a:pt x="977" y="23279"/>
                  </a:cubicBezTo>
                  <a:cubicBezTo>
                    <a:pt x="0" y="30947"/>
                    <a:pt x="7561" y="36186"/>
                    <a:pt x="7561" y="37210"/>
                  </a:cubicBezTo>
                  <a:cubicBezTo>
                    <a:pt x="7561" y="38222"/>
                    <a:pt x="4167" y="43175"/>
                    <a:pt x="7668" y="47437"/>
                  </a:cubicBezTo>
                  <a:cubicBezTo>
                    <a:pt x="11156" y="51699"/>
                    <a:pt x="26920" y="54997"/>
                    <a:pt x="28539" y="54997"/>
                  </a:cubicBezTo>
                  <a:cubicBezTo>
                    <a:pt x="30099" y="54997"/>
                    <a:pt x="29766" y="4372"/>
                    <a:pt x="28539" y="1955"/>
                  </a:cubicBezTo>
                  <a:cubicBezTo>
                    <a:pt x="28181" y="1237"/>
                    <a:pt x="25877" y="0"/>
                    <a:pt x="23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03308" y="612888"/>
              <a:ext cx="426173" cy="405016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03946" y="972077"/>
              <a:ext cx="371963" cy="129975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347472" y="3099906"/>
              <a:ext cx="371883" cy="130215"/>
            </a:xfrm>
            <a:custGeom>
              <a:avLst/>
              <a:gdLst/>
              <a:ahLst/>
              <a:cxnLst/>
              <a:rect l="l" t="t" r="r" b="b"/>
              <a:pathLst>
                <a:path w="4658" h="1631" extrusionOk="0">
                  <a:moveTo>
                    <a:pt x="1071" y="0"/>
                  </a:moveTo>
                  <a:cubicBezTo>
                    <a:pt x="534" y="0"/>
                    <a:pt x="142" y="141"/>
                    <a:pt x="98" y="488"/>
                  </a:cubicBezTo>
                  <a:cubicBezTo>
                    <a:pt x="1" y="1241"/>
                    <a:pt x="2249" y="1630"/>
                    <a:pt x="3593" y="1630"/>
                  </a:cubicBezTo>
                  <a:cubicBezTo>
                    <a:pt x="4225" y="1630"/>
                    <a:pt x="4657" y="1544"/>
                    <a:pt x="4551" y="1369"/>
                  </a:cubicBezTo>
                  <a:cubicBezTo>
                    <a:pt x="4125" y="682"/>
                    <a:pt x="2249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89263" y="3285927"/>
              <a:ext cx="216918" cy="140354"/>
            </a:xfrm>
            <a:custGeom>
              <a:avLst/>
              <a:gdLst/>
              <a:ahLst/>
              <a:cxnLst/>
              <a:rect l="l" t="t" r="r" b="b"/>
              <a:pathLst>
                <a:path w="2717" h="1758" extrusionOk="0">
                  <a:moveTo>
                    <a:pt x="2339" y="1"/>
                  </a:moveTo>
                  <a:cubicBezTo>
                    <a:pt x="1637" y="1"/>
                    <a:pt x="1" y="1254"/>
                    <a:pt x="441" y="1694"/>
                  </a:cubicBezTo>
                  <a:cubicBezTo>
                    <a:pt x="485" y="1738"/>
                    <a:pt x="542" y="1758"/>
                    <a:pt x="609" y="1758"/>
                  </a:cubicBezTo>
                  <a:cubicBezTo>
                    <a:pt x="1233" y="1758"/>
                    <a:pt x="2716" y="36"/>
                    <a:pt x="2394" y="3"/>
                  </a:cubicBezTo>
                  <a:cubicBezTo>
                    <a:pt x="2376" y="1"/>
                    <a:pt x="2358" y="1"/>
                    <a:pt x="2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38"/>
          <p:cNvGrpSpPr/>
          <p:nvPr/>
        </p:nvGrpSpPr>
        <p:grpSpPr>
          <a:xfrm rot="5059444">
            <a:off x="10108047" y="1761421"/>
            <a:ext cx="658468" cy="755815"/>
            <a:chOff x="1421350" y="3966000"/>
            <a:chExt cx="133450" cy="153175"/>
          </a:xfrm>
        </p:grpSpPr>
        <p:sp>
          <p:nvSpPr>
            <p:cNvPr id="513" name="Google Shape;513;p38"/>
            <p:cNvSpPr/>
            <p:nvPr/>
          </p:nvSpPr>
          <p:spPr>
            <a:xfrm>
              <a:off x="1421350" y="3966000"/>
              <a:ext cx="133450" cy="126825"/>
            </a:xfrm>
            <a:custGeom>
              <a:avLst/>
              <a:gdLst/>
              <a:ahLst/>
              <a:cxnLst/>
              <a:rect l="l" t="t" r="r" b="b"/>
              <a:pathLst>
                <a:path w="5338" h="5073" extrusionOk="0">
                  <a:moveTo>
                    <a:pt x="1459" y="1"/>
                  </a:moveTo>
                  <a:cubicBezTo>
                    <a:pt x="1287" y="1"/>
                    <a:pt x="1135" y="58"/>
                    <a:pt x="1010" y="183"/>
                  </a:cubicBezTo>
                  <a:cubicBezTo>
                    <a:pt x="1" y="1192"/>
                    <a:pt x="4227" y="5072"/>
                    <a:pt x="5053" y="5072"/>
                  </a:cubicBezTo>
                  <a:cubicBezTo>
                    <a:pt x="5133" y="5072"/>
                    <a:pt x="5181" y="5036"/>
                    <a:pt x="5190" y="4957"/>
                  </a:cubicBezTo>
                  <a:cubicBezTo>
                    <a:pt x="5337" y="3510"/>
                    <a:pt x="2805" y="1"/>
                    <a:pt x="1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1421550" y="4078475"/>
              <a:ext cx="116475" cy="40700"/>
            </a:xfrm>
            <a:custGeom>
              <a:avLst/>
              <a:gdLst/>
              <a:ahLst/>
              <a:cxnLst/>
              <a:rect l="l" t="t" r="r" b="b"/>
              <a:pathLst>
                <a:path w="4659" h="1628" extrusionOk="0">
                  <a:moveTo>
                    <a:pt x="1074" y="0"/>
                  </a:moveTo>
                  <a:cubicBezTo>
                    <a:pt x="536" y="0"/>
                    <a:pt x="142" y="143"/>
                    <a:pt x="98" y="494"/>
                  </a:cubicBezTo>
                  <a:cubicBezTo>
                    <a:pt x="1" y="1243"/>
                    <a:pt x="2228" y="1627"/>
                    <a:pt x="3574" y="1627"/>
                  </a:cubicBezTo>
                  <a:cubicBezTo>
                    <a:pt x="4217" y="1627"/>
                    <a:pt x="4658" y="1540"/>
                    <a:pt x="4551" y="1363"/>
                  </a:cubicBezTo>
                  <a:cubicBezTo>
                    <a:pt x="4125" y="684"/>
                    <a:pt x="2252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r="6807" b="5875"/>
          <a:stretch/>
        </p:blipFill>
        <p:spPr>
          <a:xfrm>
            <a:off x="4140117" y="3044246"/>
            <a:ext cx="4193580" cy="2685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矩形 16"/>
          <p:cNvSpPr/>
          <p:nvPr/>
        </p:nvSpPr>
        <p:spPr>
          <a:xfrm>
            <a:off x="9314289" y="6550223"/>
            <a:ext cx="2877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來源：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衛生福利部國民健康署</a:t>
            </a:r>
          </a:p>
        </p:txBody>
      </p:sp>
      <p:sp>
        <p:nvSpPr>
          <p:cNvPr id="18" name="橢圓 17"/>
          <p:cNvSpPr/>
          <p:nvPr/>
        </p:nvSpPr>
        <p:spPr>
          <a:xfrm>
            <a:off x="-157162" y="6486283"/>
            <a:ext cx="523875" cy="487224"/>
          </a:xfrm>
          <a:prstGeom prst="ellipse">
            <a:avLst/>
          </a:prstGeom>
          <a:solidFill>
            <a:srgbClr val="F0A884"/>
          </a:solidFill>
          <a:ln>
            <a:solidFill>
              <a:srgbClr val="F0A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5940" y="64862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9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512581" y="6448079"/>
            <a:ext cx="367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   當責   關懷   創新</a:t>
            </a:r>
            <a:endParaRPr lang="zh-TW" altLang="en-US" sz="20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9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衛生局公版">
  <a:themeElements>
    <a:clrScheme name="紫蘿蘭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衛生局公版" id="{B3C72393-AC0F-4A26-949A-3CC048D2A675}" vid="{CA5609B4-CAD4-4E17-8A12-9C29DF999BC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衛生局公版</Template>
  <TotalTime>2453</TotalTime>
  <Words>660</Words>
  <Application>Microsoft Office PowerPoint</Application>
  <PresentationFormat>寬螢幕</PresentationFormat>
  <Paragraphs>118</Paragraphs>
  <Slides>21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4" baseType="lpstr">
      <vt:lpstr>Arial Unicode MS</vt:lpstr>
      <vt:lpstr>Bebas Neue</vt:lpstr>
      <vt:lpstr>맑은 고딕</vt:lpstr>
      <vt:lpstr>YouTube Sans</vt:lpstr>
      <vt:lpstr>新細明體</vt:lpstr>
      <vt:lpstr>標楷體</vt:lpstr>
      <vt:lpstr>Arial</vt:lpstr>
      <vt:lpstr>Calibri</vt:lpstr>
      <vt:lpstr>Calibri Light</vt:lpstr>
      <vt:lpstr>DejaVu Sans Mono</vt:lpstr>
      <vt:lpstr>Open Sans</vt:lpstr>
      <vt:lpstr>Times New Roman</vt:lpstr>
      <vt:lpstr>衛生局公版</vt:lpstr>
      <vt:lpstr>南投縣政府衛生局  失智友善核心課程</vt:lpstr>
      <vt:lpstr>PowerPoint 簡報</vt:lpstr>
      <vt:lpstr>何謂失智症</vt:lpstr>
      <vt:lpstr>PowerPoint 簡報</vt:lpstr>
      <vt:lpstr>失智症的臨床症狀</vt:lpstr>
      <vt:lpstr>阿茲海默症、血管性失智症、額顳葉失智症、路易體失智症的比較</vt:lpstr>
      <vt:lpstr>PowerPoint 簡報</vt:lpstr>
      <vt:lpstr>PowerPoint 簡報</vt:lpstr>
      <vt:lpstr>友善環境</vt:lpstr>
      <vt:lpstr>PowerPoint 簡報</vt:lpstr>
      <vt:lpstr>PowerPoint 簡報</vt:lpstr>
      <vt:lpstr>PowerPoint 簡報</vt:lpstr>
      <vt:lpstr>PowerPoint 簡報</vt:lpstr>
      <vt:lpstr>友善組織</vt:lpstr>
      <vt:lpstr>PowerPoint 簡報</vt:lpstr>
      <vt:lpstr>PowerPoint 簡報</vt:lpstr>
      <vt:lpstr>友善參與 友善居民</vt:lpstr>
      <vt:lpstr>PowerPoint 簡報</vt:lpstr>
      <vt:lpstr>PowerPoint 簡報</vt:lpstr>
      <vt:lpstr>PowerPoint 簡報</vt:lpstr>
      <vt:lpstr>THANKS!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陳郁璠</dc:creator>
  <cp:lastModifiedBy>陳郁璠</cp:lastModifiedBy>
  <cp:revision>92</cp:revision>
  <cp:lastPrinted>2023-03-15T02:50:20Z</cp:lastPrinted>
  <dcterms:created xsi:type="dcterms:W3CDTF">2023-02-16T03:58:19Z</dcterms:created>
  <dcterms:modified xsi:type="dcterms:W3CDTF">2023-03-15T02:50:24Z</dcterms:modified>
</cp:coreProperties>
</file>