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6256000" cy="9144000"/>
  <p:notesSz cx="16256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3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365760"/>
            <a:ext cx="146304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自訂</PresentationFormat>
  <Paragraphs>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Theme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titina</cp:lastModifiedBy>
  <cp:revision>3</cp:revision>
  <dcterms:created xsi:type="dcterms:W3CDTF">2019-05-24T01:17:03Z</dcterms:created>
  <dcterms:modified xsi:type="dcterms:W3CDTF">2019-05-24T01:46:29Z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2018-12-11T00:00:00Z</vt:filetime>
  </property>
  <property fmtid="{D5CDD505-2E9C-101B-9397-08002B2CF9AE}" pid="3" name="Creator">
    <vt:lpwstr>Adobe Acrobat 8.1</vt:lpwstr>
  </property>
  <property fmtid="{D5CDD505-2E9C-101B-9397-08002B2CF9AE}" pid="4" name="LastSaved">
    <vt:filetime>2019-05-24T00:00:00Z</vt:filetime>
  </property>
</Properties>
</file>