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</p:sldIdLst>
  <p:sldSz cx="12192000" cy="16256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2952" y="36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BBC6-DC5B-44C1-8A70-3298FB901319}" type="datetimeFigureOut">
              <a:rPr lang="zh-TW" altLang="en-US" smtClean="0"/>
              <a:t>2021/1/4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6E1C-A272-4835-B16A-F94E1CBFA9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59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BBC6-DC5B-44C1-8A70-3298FB901319}" type="datetimeFigureOut">
              <a:rPr lang="zh-TW" altLang="en-US" smtClean="0"/>
              <a:t>2021/1/4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6E1C-A272-4835-B16A-F94E1CBFA9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83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BBC6-DC5B-44C1-8A70-3298FB901319}" type="datetimeFigureOut">
              <a:rPr lang="zh-TW" altLang="en-US" smtClean="0"/>
              <a:t>2021/1/4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6E1C-A272-4835-B16A-F94E1CBFA9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95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BBC6-DC5B-44C1-8A70-3298FB901319}" type="datetimeFigureOut">
              <a:rPr lang="zh-TW" altLang="en-US" smtClean="0"/>
              <a:t>2021/1/4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6E1C-A272-4835-B16A-F94E1CBFA9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01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BBC6-DC5B-44C1-8A70-3298FB901319}" type="datetimeFigureOut">
              <a:rPr lang="zh-TW" altLang="en-US" smtClean="0"/>
              <a:t>2021/1/4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6E1C-A272-4835-B16A-F94E1CBFA9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120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BBC6-DC5B-44C1-8A70-3298FB901319}" type="datetimeFigureOut">
              <a:rPr lang="zh-TW" altLang="en-US" smtClean="0"/>
              <a:t>2021/1/4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6E1C-A272-4835-B16A-F94E1CBFA9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525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BBC6-DC5B-44C1-8A70-3298FB901319}" type="datetimeFigureOut">
              <a:rPr lang="zh-TW" altLang="en-US" smtClean="0"/>
              <a:t>2021/1/4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6E1C-A272-4835-B16A-F94E1CBFA9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002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BBC6-DC5B-44C1-8A70-3298FB901319}" type="datetimeFigureOut">
              <a:rPr lang="zh-TW" altLang="en-US" smtClean="0"/>
              <a:t>2021/1/4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6E1C-A272-4835-B16A-F94E1CBFA9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29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BBC6-DC5B-44C1-8A70-3298FB901319}" type="datetimeFigureOut">
              <a:rPr lang="zh-TW" altLang="en-US" smtClean="0"/>
              <a:t>2021/1/4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6E1C-A272-4835-B16A-F94E1CBFA9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06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BBC6-DC5B-44C1-8A70-3298FB901319}" type="datetimeFigureOut">
              <a:rPr lang="zh-TW" altLang="en-US" smtClean="0"/>
              <a:t>2021/1/4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6E1C-A272-4835-B16A-F94E1CBFA9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43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BBC6-DC5B-44C1-8A70-3298FB901319}" type="datetimeFigureOut">
              <a:rPr lang="zh-TW" altLang="en-US" smtClean="0"/>
              <a:t>2021/1/4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6E1C-A272-4835-B16A-F94E1CBFA9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011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9BBC6-DC5B-44C1-8A70-3298FB901319}" type="datetimeFigureOut">
              <a:rPr lang="zh-TW" altLang="en-US" smtClean="0"/>
              <a:t>2021/1/4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6E1C-A272-4835-B16A-F94E1CBFA9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82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754702"/>
            <a:ext cx="11827770" cy="1673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17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14" y="0"/>
            <a:ext cx="11839786" cy="1674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57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自訂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微巨 微巨</cp:lastModifiedBy>
  <cp:revision>1</cp:revision>
  <dcterms:created xsi:type="dcterms:W3CDTF">2016-07-29T03:26:09Z</dcterms:created>
  <dcterms:modified xsi:type="dcterms:W3CDTF">2021-01-04T07:08:53Z</dcterms:modified>
</cp:coreProperties>
</file>