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8" r:id="rId1"/>
  </p:sldMasterIdLst>
  <p:notesMasterIdLst>
    <p:notesMasterId r:id="rId34"/>
  </p:notesMasterIdLst>
  <p:sldIdLst>
    <p:sldId id="256" r:id="rId2"/>
    <p:sldId id="341" r:id="rId3"/>
    <p:sldId id="257" r:id="rId4"/>
    <p:sldId id="272" r:id="rId5"/>
    <p:sldId id="273" r:id="rId6"/>
    <p:sldId id="327" r:id="rId7"/>
    <p:sldId id="329" r:id="rId8"/>
    <p:sldId id="315" r:id="rId9"/>
    <p:sldId id="345" r:id="rId10"/>
    <p:sldId id="344" r:id="rId11"/>
    <p:sldId id="336" r:id="rId12"/>
    <p:sldId id="271" r:id="rId13"/>
    <p:sldId id="337" r:id="rId14"/>
    <p:sldId id="338" r:id="rId15"/>
    <p:sldId id="317" r:id="rId16"/>
    <p:sldId id="289" r:id="rId17"/>
    <p:sldId id="323" r:id="rId18"/>
    <p:sldId id="322" r:id="rId19"/>
    <p:sldId id="318" r:id="rId20"/>
    <p:sldId id="295" r:id="rId21"/>
    <p:sldId id="342" r:id="rId22"/>
    <p:sldId id="319" r:id="rId23"/>
    <p:sldId id="298" r:id="rId24"/>
    <p:sldId id="320" r:id="rId25"/>
    <p:sldId id="335" r:id="rId26"/>
    <p:sldId id="301" r:id="rId27"/>
    <p:sldId id="321" r:id="rId28"/>
    <p:sldId id="325" r:id="rId29"/>
    <p:sldId id="343" r:id="rId30"/>
    <p:sldId id="324" r:id="rId31"/>
    <p:sldId id="312" r:id="rId32"/>
    <p:sldId id="326" r:id="rId3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1" autoAdjust="0"/>
    <p:restoredTop sz="86426" autoAdjust="0"/>
  </p:normalViewPr>
  <p:slideViewPr>
    <p:cSldViewPr>
      <p:cViewPr varScale="1">
        <p:scale>
          <a:sx n="75" d="100"/>
          <a:sy n="75" d="100"/>
        </p:scale>
        <p:origin x="-1522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98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tor\AppData\Local\Microsoft\Windows\Temporary%20Internet%20Files\Content.IE5\MJ8A8X0U\&#20154;&#21475;&#32113;&#35336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ocuments\&#20154;&#21475;&#32113;&#35336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5991;&#20214;\&#26283;&#23384;&#27284;\106&#21313;&#22823;&#27515;&#2224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style val="42"/>
  <c:chart>
    <c:plotArea>
      <c:layout/>
      <c:barChart>
        <c:barDir val="col"/>
        <c:grouping val="clustered"/>
        <c:ser>
          <c:idx val="0"/>
          <c:order val="0"/>
          <c:tx>
            <c:strRef>
              <c:f>人口結構!$A$4</c:f>
              <c:strCache>
                <c:ptCount val="1"/>
              </c:strCache>
            </c:strRef>
          </c:tx>
          <c:cat>
            <c:strRef>
              <c:f>人口結構!$B$3:$V$3</c:f>
              <c:strCache>
                <c:ptCount val="21"/>
                <c:pt idx="0">
                  <c:v>0~4歲</c:v>
                </c:pt>
                <c:pt idx="1">
                  <c:v>5~9歲</c:v>
                </c:pt>
                <c:pt idx="2">
                  <c:v>10~14歲</c:v>
                </c:pt>
                <c:pt idx="3">
                  <c:v>15~19歲</c:v>
                </c:pt>
                <c:pt idx="4">
                  <c:v>20~24歲</c:v>
                </c:pt>
                <c:pt idx="5">
                  <c:v>25~29歲</c:v>
                </c:pt>
                <c:pt idx="6">
                  <c:v>30~34歲</c:v>
                </c:pt>
                <c:pt idx="7">
                  <c:v>35~39歲</c:v>
                </c:pt>
                <c:pt idx="8">
                  <c:v>40~44歲</c:v>
                </c:pt>
                <c:pt idx="9">
                  <c:v>45~49歲</c:v>
                </c:pt>
                <c:pt idx="10">
                  <c:v>50~54歲</c:v>
                </c:pt>
                <c:pt idx="11">
                  <c:v>55~59歲</c:v>
                </c:pt>
                <c:pt idx="12">
                  <c:v>60~64歲</c:v>
                </c:pt>
                <c:pt idx="13">
                  <c:v>65~69歲</c:v>
                </c:pt>
                <c:pt idx="14">
                  <c:v>70~74歲</c:v>
                </c:pt>
                <c:pt idx="15">
                  <c:v>75~79歲</c:v>
                </c:pt>
                <c:pt idx="16">
                  <c:v>80~84歲</c:v>
                </c:pt>
                <c:pt idx="17">
                  <c:v>85~89歲</c:v>
                </c:pt>
                <c:pt idx="18">
                  <c:v>90~94歲</c:v>
                </c:pt>
                <c:pt idx="19">
                  <c:v>95~99歲</c:v>
                </c:pt>
                <c:pt idx="20">
                  <c:v>100歲以上</c:v>
                </c:pt>
              </c:strCache>
            </c:strRef>
          </c:cat>
          <c:val>
            <c:numRef>
              <c:f>人口結構!$B$4:$V$4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ser>
          <c:idx val="1"/>
          <c:order val="1"/>
          <c:tx>
            <c:strRef>
              <c:f>人口結構!$A$5</c:f>
              <c:strCache>
                <c:ptCount val="1"/>
                <c:pt idx="0">
                  <c:v>合計</c:v>
                </c:pt>
              </c:strCache>
            </c:strRef>
          </c:tx>
          <c:dLbls>
            <c:showVal val="1"/>
          </c:dLbls>
          <c:cat>
            <c:strRef>
              <c:f>人口結構!$B$3:$V$3</c:f>
              <c:strCache>
                <c:ptCount val="21"/>
                <c:pt idx="0">
                  <c:v>0~4歲</c:v>
                </c:pt>
                <c:pt idx="1">
                  <c:v>5~9歲</c:v>
                </c:pt>
                <c:pt idx="2">
                  <c:v>10~14歲</c:v>
                </c:pt>
                <c:pt idx="3">
                  <c:v>15~19歲</c:v>
                </c:pt>
                <c:pt idx="4">
                  <c:v>20~24歲</c:v>
                </c:pt>
                <c:pt idx="5">
                  <c:v>25~29歲</c:v>
                </c:pt>
                <c:pt idx="6">
                  <c:v>30~34歲</c:v>
                </c:pt>
                <c:pt idx="7">
                  <c:v>35~39歲</c:v>
                </c:pt>
                <c:pt idx="8">
                  <c:v>40~44歲</c:v>
                </c:pt>
                <c:pt idx="9">
                  <c:v>45~49歲</c:v>
                </c:pt>
                <c:pt idx="10">
                  <c:v>50~54歲</c:v>
                </c:pt>
                <c:pt idx="11">
                  <c:v>55~59歲</c:v>
                </c:pt>
                <c:pt idx="12">
                  <c:v>60~64歲</c:v>
                </c:pt>
                <c:pt idx="13">
                  <c:v>65~69歲</c:v>
                </c:pt>
                <c:pt idx="14">
                  <c:v>70~74歲</c:v>
                </c:pt>
                <c:pt idx="15">
                  <c:v>75~79歲</c:v>
                </c:pt>
                <c:pt idx="16">
                  <c:v>80~84歲</c:v>
                </c:pt>
                <c:pt idx="17">
                  <c:v>85~89歲</c:v>
                </c:pt>
                <c:pt idx="18">
                  <c:v>90~94歲</c:v>
                </c:pt>
                <c:pt idx="19">
                  <c:v>95~99歲</c:v>
                </c:pt>
                <c:pt idx="20">
                  <c:v>100歲以上</c:v>
                </c:pt>
              </c:strCache>
            </c:strRef>
          </c:cat>
          <c:val>
            <c:numRef>
              <c:f>人口結構!$B$5:$V$5</c:f>
              <c:numCache>
                <c:formatCode>General</c:formatCode>
                <c:ptCount val="21"/>
                <c:pt idx="0">
                  <c:v>511</c:v>
                </c:pt>
                <c:pt idx="1">
                  <c:v>405</c:v>
                </c:pt>
                <c:pt idx="2">
                  <c:v>469</c:v>
                </c:pt>
                <c:pt idx="3">
                  <c:v>833</c:v>
                </c:pt>
                <c:pt idx="4" formatCode="#,##0">
                  <c:v>1182</c:v>
                </c:pt>
                <c:pt idx="5" formatCode="#,##0">
                  <c:v>1206</c:v>
                </c:pt>
                <c:pt idx="6" formatCode="#,##0">
                  <c:v>1197</c:v>
                </c:pt>
                <c:pt idx="7" formatCode="#,##0">
                  <c:v>1255</c:v>
                </c:pt>
                <c:pt idx="8" formatCode="#,##0">
                  <c:v>1072</c:v>
                </c:pt>
                <c:pt idx="9" formatCode="#,##0">
                  <c:v>1245</c:v>
                </c:pt>
                <c:pt idx="10" formatCode="#,##0">
                  <c:v>1503</c:v>
                </c:pt>
                <c:pt idx="11" formatCode="#,##0">
                  <c:v>1696</c:v>
                </c:pt>
                <c:pt idx="12" formatCode="#,##0">
                  <c:v>1441</c:v>
                </c:pt>
                <c:pt idx="13" formatCode="#,##0">
                  <c:v>1113</c:v>
                </c:pt>
                <c:pt idx="14">
                  <c:v>709</c:v>
                </c:pt>
                <c:pt idx="15">
                  <c:v>788</c:v>
                </c:pt>
                <c:pt idx="16">
                  <c:v>626</c:v>
                </c:pt>
                <c:pt idx="17">
                  <c:v>386</c:v>
                </c:pt>
                <c:pt idx="18">
                  <c:v>131</c:v>
                </c:pt>
                <c:pt idx="19">
                  <c:v>37</c:v>
                </c:pt>
                <c:pt idx="20">
                  <c:v>3</c:v>
                </c:pt>
              </c:numCache>
            </c:numRef>
          </c:val>
        </c:ser>
        <c:ser>
          <c:idx val="2"/>
          <c:order val="2"/>
          <c:tx>
            <c:strRef>
              <c:f>人口結構!$A$6</c:f>
              <c:strCache>
                <c:ptCount val="1"/>
                <c:pt idx="0">
                  <c:v>男</c:v>
                </c:pt>
              </c:strCache>
            </c:strRef>
          </c:tx>
          <c:cat>
            <c:strRef>
              <c:f>人口結構!$B$3:$V$3</c:f>
              <c:strCache>
                <c:ptCount val="21"/>
                <c:pt idx="0">
                  <c:v>0~4歲</c:v>
                </c:pt>
                <c:pt idx="1">
                  <c:v>5~9歲</c:v>
                </c:pt>
                <c:pt idx="2">
                  <c:v>10~14歲</c:v>
                </c:pt>
                <c:pt idx="3">
                  <c:v>15~19歲</c:v>
                </c:pt>
                <c:pt idx="4">
                  <c:v>20~24歲</c:v>
                </c:pt>
                <c:pt idx="5">
                  <c:v>25~29歲</c:v>
                </c:pt>
                <c:pt idx="6">
                  <c:v>30~34歲</c:v>
                </c:pt>
                <c:pt idx="7">
                  <c:v>35~39歲</c:v>
                </c:pt>
                <c:pt idx="8">
                  <c:v>40~44歲</c:v>
                </c:pt>
                <c:pt idx="9">
                  <c:v>45~49歲</c:v>
                </c:pt>
                <c:pt idx="10">
                  <c:v>50~54歲</c:v>
                </c:pt>
                <c:pt idx="11">
                  <c:v>55~59歲</c:v>
                </c:pt>
                <c:pt idx="12">
                  <c:v>60~64歲</c:v>
                </c:pt>
                <c:pt idx="13">
                  <c:v>65~69歲</c:v>
                </c:pt>
                <c:pt idx="14">
                  <c:v>70~74歲</c:v>
                </c:pt>
                <c:pt idx="15">
                  <c:v>75~79歲</c:v>
                </c:pt>
                <c:pt idx="16">
                  <c:v>80~84歲</c:v>
                </c:pt>
                <c:pt idx="17">
                  <c:v>85~89歲</c:v>
                </c:pt>
                <c:pt idx="18">
                  <c:v>90~94歲</c:v>
                </c:pt>
                <c:pt idx="19">
                  <c:v>95~99歲</c:v>
                </c:pt>
                <c:pt idx="20">
                  <c:v>100歲以上</c:v>
                </c:pt>
              </c:strCache>
            </c:strRef>
          </c:cat>
          <c:val>
            <c:numRef>
              <c:f>人口結構!$B$6:$V$6</c:f>
              <c:numCache>
                <c:formatCode>General</c:formatCode>
                <c:ptCount val="21"/>
                <c:pt idx="0">
                  <c:v>270</c:v>
                </c:pt>
                <c:pt idx="1">
                  <c:v>204</c:v>
                </c:pt>
                <c:pt idx="2">
                  <c:v>259</c:v>
                </c:pt>
                <c:pt idx="3">
                  <c:v>422</c:v>
                </c:pt>
                <c:pt idx="4">
                  <c:v>603</c:v>
                </c:pt>
                <c:pt idx="5">
                  <c:v>632</c:v>
                </c:pt>
                <c:pt idx="6">
                  <c:v>659</c:v>
                </c:pt>
                <c:pt idx="7">
                  <c:v>696</c:v>
                </c:pt>
                <c:pt idx="8">
                  <c:v>596</c:v>
                </c:pt>
                <c:pt idx="9">
                  <c:v>716</c:v>
                </c:pt>
                <c:pt idx="10">
                  <c:v>829</c:v>
                </c:pt>
                <c:pt idx="11">
                  <c:v>967</c:v>
                </c:pt>
                <c:pt idx="12">
                  <c:v>806</c:v>
                </c:pt>
                <c:pt idx="13">
                  <c:v>605</c:v>
                </c:pt>
                <c:pt idx="14">
                  <c:v>351</c:v>
                </c:pt>
                <c:pt idx="15">
                  <c:v>406</c:v>
                </c:pt>
                <c:pt idx="16">
                  <c:v>267</c:v>
                </c:pt>
                <c:pt idx="17">
                  <c:v>159</c:v>
                </c:pt>
                <c:pt idx="18">
                  <c:v>53</c:v>
                </c:pt>
                <c:pt idx="19">
                  <c:v>10</c:v>
                </c:pt>
                <c:pt idx="20">
                  <c:v>1</c:v>
                </c:pt>
              </c:numCache>
            </c:numRef>
          </c:val>
        </c:ser>
        <c:ser>
          <c:idx val="3"/>
          <c:order val="3"/>
          <c:tx>
            <c:strRef>
              <c:f>人口結構!$A$7</c:f>
              <c:strCache>
                <c:ptCount val="1"/>
                <c:pt idx="0">
                  <c:v>女</c:v>
                </c:pt>
              </c:strCache>
            </c:strRef>
          </c:tx>
          <c:cat>
            <c:strRef>
              <c:f>人口結構!$B$3:$V$3</c:f>
              <c:strCache>
                <c:ptCount val="21"/>
                <c:pt idx="0">
                  <c:v>0~4歲</c:v>
                </c:pt>
                <c:pt idx="1">
                  <c:v>5~9歲</c:v>
                </c:pt>
                <c:pt idx="2">
                  <c:v>10~14歲</c:v>
                </c:pt>
                <c:pt idx="3">
                  <c:v>15~19歲</c:v>
                </c:pt>
                <c:pt idx="4">
                  <c:v>20~24歲</c:v>
                </c:pt>
                <c:pt idx="5">
                  <c:v>25~29歲</c:v>
                </c:pt>
                <c:pt idx="6">
                  <c:v>30~34歲</c:v>
                </c:pt>
                <c:pt idx="7">
                  <c:v>35~39歲</c:v>
                </c:pt>
                <c:pt idx="8">
                  <c:v>40~44歲</c:v>
                </c:pt>
                <c:pt idx="9">
                  <c:v>45~49歲</c:v>
                </c:pt>
                <c:pt idx="10">
                  <c:v>50~54歲</c:v>
                </c:pt>
                <c:pt idx="11">
                  <c:v>55~59歲</c:v>
                </c:pt>
                <c:pt idx="12">
                  <c:v>60~64歲</c:v>
                </c:pt>
                <c:pt idx="13">
                  <c:v>65~69歲</c:v>
                </c:pt>
                <c:pt idx="14">
                  <c:v>70~74歲</c:v>
                </c:pt>
                <c:pt idx="15">
                  <c:v>75~79歲</c:v>
                </c:pt>
                <c:pt idx="16">
                  <c:v>80~84歲</c:v>
                </c:pt>
                <c:pt idx="17">
                  <c:v>85~89歲</c:v>
                </c:pt>
                <c:pt idx="18">
                  <c:v>90~94歲</c:v>
                </c:pt>
                <c:pt idx="19">
                  <c:v>95~99歲</c:v>
                </c:pt>
                <c:pt idx="20">
                  <c:v>100歲以上</c:v>
                </c:pt>
              </c:strCache>
            </c:strRef>
          </c:cat>
          <c:val>
            <c:numRef>
              <c:f>人口結構!$B$7:$V$7</c:f>
              <c:numCache>
                <c:formatCode>General</c:formatCode>
                <c:ptCount val="21"/>
                <c:pt idx="0">
                  <c:v>241</c:v>
                </c:pt>
                <c:pt idx="1">
                  <c:v>201</c:v>
                </c:pt>
                <c:pt idx="2">
                  <c:v>210</c:v>
                </c:pt>
                <c:pt idx="3">
                  <c:v>411</c:v>
                </c:pt>
                <c:pt idx="4">
                  <c:v>579</c:v>
                </c:pt>
                <c:pt idx="5">
                  <c:v>574</c:v>
                </c:pt>
                <c:pt idx="6">
                  <c:v>538</c:v>
                </c:pt>
                <c:pt idx="7">
                  <c:v>559</c:v>
                </c:pt>
                <c:pt idx="8">
                  <c:v>476</c:v>
                </c:pt>
                <c:pt idx="9">
                  <c:v>529</c:v>
                </c:pt>
                <c:pt idx="10">
                  <c:v>674</c:v>
                </c:pt>
                <c:pt idx="11">
                  <c:v>729</c:v>
                </c:pt>
                <c:pt idx="12">
                  <c:v>635</c:v>
                </c:pt>
                <c:pt idx="13">
                  <c:v>508</c:v>
                </c:pt>
                <c:pt idx="14">
                  <c:v>358</c:v>
                </c:pt>
                <c:pt idx="15">
                  <c:v>382</c:v>
                </c:pt>
                <c:pt idx="16">
                  <c:v>359</c:v>
                </c:pt>
                <c:pt idx="17">
                  <c:v>227</c:v>
                </c:pt>
                <c:pt idx="18">
                  <c:v>78</c:v>
                </c:pt>
                <c:pt idx="19">
                  <c:v>27</c:v>
                </c:pt>
                <c:pt idx="20">
                  <c:v>2</c:v>
                </c:pt>
              </c:numCache>
            </c:numRef>
          </c:val>
        </c:ser>
        <c:axId val="60164352"/>
        <c:axId val="60166144"/>
      </c:barChart>
      <c:catAx>
        <c:axId val="60164352"/>
        <c:scaling>
          <c:orientation val="minMax"/>
        </c:scaling>
        <c:axPos val="b"/>
        <c:tickLblPos val="nextTo"/>
        <c:crossAx val="60166144"/>
        <c:crosses val="autoZero"/>
        <c:auto val="1"/>
        <c:lblAlgn val="ctr"/>
        <c:lblOffset val="100"/>
      </c:catAx>
      <c:valAx>
        <c:axId val="60166144"/>
        <c:scaling>
          <c:orientation val="minMax"/>
        </c:scaling>
        <c:axPos val="l"/>
        <c:majorGridlines/>
        <c:numFmt formatCode="General" sourceLinked="1"/>
        <c:tickLblPos val="nextTo"/>
        <c:crossAx val="60164352"/>
        <c:crosses val="autoZero"/>
        <c:crossBetween val="between"/>
      </c:valAx>
    </c:plotArea>
    <c:legend>
      <c:legendPos val="r"/>
      <c:legendEntry>
        <c:idx val="0"/>
        <c:delete val="1"/>
      </c:legendEntry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plotArea>
      <c:layout>
        <c:manualLayout>
          <c:layoutTarget val="inner"/>
          <c:xMode val="edge"/>
          <c:yMode val="edge"/>
          <c:x val="8.7539983764074347E-2"/>
          <c:y val="4.636560371714088E-2"/>
          <c:w val="0.77352226348197228"/>
          <c:h val="0.90726879256571824"/>
        </c:manualLayout>
      </c:layout>
      <c:lineChart>
        <c:grouping val="standard"/>
        <c:ser>
          <c:idx val="0"/>
          <c:order val="0"/>
          <c:tx>
            <c:strRef>
              <c:f>歷年人口分析!$A$2</c:f>
              <c:strCache>
                <c:ptCount val="1"/>
                <c:pt idx="0">
                  <c:v>粗出生率</c:v>
                </c:pt>
              </c:strCache>
            </c:strRef>
          </c:tx>
          <c:dLbls>
            <c:showVal val="1"/>
          </c:dLbls>
          <c:cat>
            <c:strRef>
              <c:f>歷年人口分析!$B$1:$P$1</c:f>
              <c:strCache>
                <c:ptCount val="15"/>
                <c:pt idx="0">
                  <c:v>92年</c:v>
                </c:pt>
                <c:pt idx="1">
                  <c:v>93年</c:v>
                </c:pt>
                <c:pt idx="2">
                  <c:v>94年</c:v>
                </c:pt>
                <c:pt idx="3">
                  <c:v>95年</c:v>
                </c:pt>
                <c:pt idx="4">
                  <c:v>96年</c:v>
                </c:pt>
                <c:pt idx="5">
                  <c:v>97年</c:v>
                </c:pt>
                <c:pt idx="6">
                  <c:v>98年</c:v>
                </c:pt>
                <c:pt idx="7">
                  <c:v>99年</c:v>
                </c:pt>
                <c:pt idx="8">
                  <c:v>100年</c:v>
                </c:pt>
                <c:pt idx="9">
                  <c:v>101年</c:v>
                </c:pt>
                <c:pt idx="10">
                  <c:v>102年</c:v>
                </c:pt>
                <c:pt idx="11">
                  <c:v>103年</c:v>
                </c:pt>
                <c:pt idx="12">
                  <c:v>104年</c:v>
                </c:pt>
                <c:pt idx="13">
                  <c:v>105年</c:v>
                </c:pt>
                <c:pt idx="14">
                  <c:v>106年</c:v>
                </c:pt>
              </c:strCache>
            </c:strRef>
          </c:cat>
          <c:val>
            <c:numRef>
              <c:f>歷年人口分析!$B$2:$P$2</c:f>
              <c:numCache>
                <c:formatCode>General</c:formatCode>
                <c:ptCount val="15"/>
                <c:pt idx="0">
                  <c:v>10.15</c:v>
                </c:pt>
                <c:pt idx="1">
                  <c:v>9.11</c:v>
                </c:pt>
                <c:pt idx="2">
                  <c:v>9.9600000000000026</c:v>
                </c:pt>
                <c:pt idx="3">
                  <c:v>8.6</c:v>
                </c:pt>
                <c:pt idx="4">
                  <c:v>8.57</c:v>
                </c:pt>
                <c:pt idx="5">
                  <c:v>7.25</c:v>
                </c:pt>
                <c:pt idx="6">
                  <c:v>7.1199999999999983</c:v>
                </c:pt>
                <c:pt idx="7">
                  <c:v>6.23</c:v>
                </c:pt>
                <c:pt idx="8">
                  <c:v>6.8</c:v>
                </c:pt>
                <c:pt idx="9">
                  <c:v>8.360000000000003</c:v>
                </c:pt>
                <c:pt idx="10">
                  <c:v>6.74</c:v>
                </c:pt>
                <c:pt idx="11">
                  <c:v>6.58</c:v>
                </c:pt>
                <c:pt idx="12">
                  <c:v>7.01</c:v>
                </c:pt>
                <c:pt idx="13">
                  <c:v>6.55</c:v>
                </c:pt>
                <c:pt idx="14">
                  <c:v>6.96</c:v>
                </c:pt>
              </c:numCache>
            </c:numRef>
          </c:val>
        </c:ser>
        <c:ser>
          <c:idx val="1"/>
          <c:order val="1"/>
          <c:tx>
            <c:strRef>
              <c:f>歷年人口分析!$A$3</c:f>
              <c:strCache>
                <c:ptCount val="1"/>
                <c:pt idx="0">
                  <c:v>粗死亡率</c:v>
                </c:pt>
              </c:strCache>
            </c:strRef>
          </c:tx>
          <c:dLbls>
            <c:showVal val="1"/>
          </c:dLbls>
          <c:cat>
            <c:strRef>
              <c:f>歷年人口分析!$B$1:$P$1</c:f>
              <c:strCache>
                <c:ptCount val="15"/>
                <c:pt idx="0">
                  <c:v>92年</c:v>
                </c:pt>
                <c:pt idx="1">
                  <c:v>93年</c:v>
                </c:pt>
                <c:pt idx="2">
                  <c:v>94年</c:v>
                </c:pt>
                <c:pt idx="3">
                  <c:v>95年</c:v>
                </c:pt>
                <c:pt idx="4">
                  <c:v>96年</c:v>
                </c:pt>
                <c:pt idx="5">
                  <c:v>97年</c:v>
                </c:pt>
                <c:pt idx="6">
                  <c:v>98年</c:v>
                </c:pt>
                <c:pt idx="7">
                  <c:v>99年</c:v>
                </c:pt>
                <c:pt idx="8">
                  <c:v>100年</c:v>
                </c:pt>
                <c:pt idx="9">
                  <c:v>101年</c:v>
                </c:pt>
                <c:pt idx="10">
                  <c:v>102年</c:v>
                </c:pt>
                <c:pt idx="11">
                  <c:v>103年</c:v>
                </c:pt>
                <c:pt idx="12">
                  <c:v>104年</c:v>
                </c:pt>
                <c:pt idx="13">
                  <c:v>105年</c:v>
                </c:pt>
                <c:pt idx="14">
                  <c:v>106年</c:v>
                </c:pt>
              </c:strCache>
            </c:strRef>
          </c:cat>
          <c:val>
            <c:numRef>
              <c:f>歷年人口分析!$B$3:$P$3</c:f>
              <c:numCache>
                <c:formatCode>General</c:formatCode>
                <c:ptCount val="15"/>
                <c:pt idx="0">
                  <c:v>7.53</c:v>
                </c:pt>
                <c:pt idx="1">
                  <c:v>8.360000000000003</c:v>
                </c:pt>
                <c:pt idx="2">
                  <c:v>9.15</c:v>
                </c:pt>
                <c:pt idx="3">
                  <c:v>8.4500000000000028</c:v>
                </c:pt>
                <c:pt idx="4">
                  <c:v>8.83</c:v>
                </c:pt>
                <c:pt idx="5">
                  <c:v>11.26</c:v>
                </c:pt>
                <c:pt idx="6">
                  <c:v>10.06</c:v>
                </c:pt>
                <c:pt idx="7">
                  <c:v>10</c:v>
                </c:pt>
                <c:pt idx="8">
                  <c:v>10.8</c:v>
                </c:pt>
                <c:pt idx="9">
                  <c:v>9.8500000000000032</c:v>
                </c:pt>
                <c:pt idx="10">
                  <c:v>11.73</c:v>
                </c:pt>
                <c:pt idx="11">
                  <c:v>10.950000000000003</c:v>
                </c:pt>
                <c:pt idx="12">
                  <c:v>13.1</c:v>
                </c:pt>
                <c:pt idx="13">
                  <c:v>13.99</c:v>
                </c:pt>
                <c:pt idx="14">
                  <c:v>12.01</c:v>
                </c:pt>
              </c:numCache>
            </c:numRef>
          </c:val>
        </c:ser>
        <c:ser>
          <c:idx val="2"/>
          <c:order val="2"/>
          <c:tx>
            <c:strRef>
              <c:f>歷年人口分析!$A$4</c:f>
              <c:strCache>
                <c:ptCount val="1"/>
                <c:pt idx="0">
                  <c:v>自然增加率</c:v>
                </c:pt>
              </c:strCache>
            </c:strRef>
          </c:tx>
          <c:dLbls>
            <c:showVal val="1"/>
          </c:dLbls>
          <c:cat>
            <c:strRef>
              <c:f>歷年人口分析!$B$1:$P$1</c:f>
              <c:strCache>
                <c:ptCount val="15"/>
                <c:pt idx="0">
                  <c:v>92年</c:v>
                </c:pt>
                <c:pt idx="1">
                  <c:v>93年</c:v>
                </c:pt>
                <c:pt idx="2">
                  <c:v>94年</c:v>
                </c:pt>
                <c:pt idx="3">
                  <c:v>95年</c:v>
                </c:pt>
                <c:pt idx="4">
                  <c:v>96年</c:v>
                </c:pt>
                <c:pt idx="5">
                  <c:v>97年</c:v>
                </c:pt>
                <c:pt idx="6">
                  <c:v>98年</c:v>
                </c:pt>
                <c:pt idx="7">
                  <c:v>99年</c:v>
                </c:pt>
                <c:pt idx="8">
                  <c:v>100年</c:v>
                </c:pt>
                <c:pt idx="9">
                  <c:v>101年</c:v>
                </c:pt>
                <c:pt idx="10">
                  <c:v>102年</c:v>
                </c:pt>
                <c:pt idx="11">
                  <c:v>103年</c:v>
                </c:pt>
                <c:pt idx="12">
                  <c:v>104年</c:v>
                </c:pt>
                <c:pt idx="13">
                  <c:v>105年</c:v>
                </c:pt>
                <c:pt idx="14">
                  <c:v>106年</c:v>
                </c:pt>
              </c:strCache>
            </c:strRef>
          </c:cat>
          <c:val>
            <c:numRef>
              <c:f>歷年人口分析!$B$4:$P$4</c:f>
              <c:numCache>
                <c:formatCode>General</c:formatCode>
                <c:ptCount val="15"/>
                <c:pt idx="0">
                  <c:v>2.62</c:v>
                </c:pt>
                <c:pt idx="1">
                  <c:v>0.75000000000000022</c:v>
                </c:pt>
                <c:pt idx="2">
                  <c:v>0.81</c:v>
                </c:pt>
                <c:pt idx="3">
                  <c:v>0.15000000000000005</c:v>
                </c:pt>
                <c:pt idx="4">
                  <c:v>-0.26</c:v>
                </c:pt>
                <c:pt idx="5">
                  <c:v>-4.01</c:v>
                </c:pt>
                <c:pt idx="6">
                  <c:v>-2.94</c:v>
                </c:pt>
                <c:pt idx="7">
                  <c:v>-3.77</c:v>
                </c:pt>
                <c:pt idx="8">
                  <c:v>-4</c:v>
                </c:pt>
                <c:pt idx="9">
                  <c:v>-1.49</c:v>
                </c:pt>
                <c:pt idx="10">
                  <c:v>-4.99</c:v>
                </c:pt>
                <c:pt idx="11">
                  <c:v>-4.37</c:v>
                </c:pt>
                <c:pt idx="12">
                  <c:v>-6.09</c:v>
                </c:pt>
                <c:pt idx="13">
                  <c:v>-7.44</c:v>
                </c:pt>
                <c:pt idx="14">
                  <c:v>-5.05</c:v>
                </c:pt>
              </c:numCache>
            </c:numRef>
          </c:val>
        </c:ser>
        <c:marker val="1"/>
        <c:axId val="66507520"/>
        <c:axId val="66509056"/>
      </c:lineChart>
      <c:catAx>
        <c:axId val="6650752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zh-TW"/>
          </a:p>
        </c:txPr>
        <c:crossAx val="66509056"/>
        <c:crosses val="autoZero"/>
        <c:auto val="1"/>
        <c:lblAlgn val="ctr"/>
        <c:lblOffset val="100"/>
      </c:catAx>
      <c:valAx>
        <c:axId val="665090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zh-TW"/>
          </a:p>
        </c:txPr>
        <c:crossAx val="66507520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 b="1"/>
                </a:pPr>
                <a:endParaRPr lang="zh-TW"/>
              </a:p>
            </c:txPr>
            <c:showVal val="1"/>
            <c:showCatName val="1"/>
            <c:showPercent val="1"/>
            <c:showLeaderLines val="1"/>
          </c:dLbls>
          <c:cat>
            <c:strRef>
              <c:f>Sheet2!$A$2:$K$2</c:f>
              <c:strCache>
                <c:ptCount val="11"/>
                <c:pt idx="0">
                  <c:v>惡性腫瘤</c:v>
                </c:pt>
                <c:pt idx="1">
                  <c:v>心臟疾病（高血壓性疾病除外）</c:v>
                </c:pt>
                <c:pt idx="2">
                  <c:v>腦血管疾病</c:v>
                </c:pt>
                <c:pt idx="3">
                  <c:v>肺炎</c:v>
                </c:pt>
                <c:pt idx="4">
                  <c:v>事故傷害</c:v>
                </c:pt>
                <c:pt idx="5">
                  <c:v>慢性下呼吸道疾病</c:v>
                </c:pt>
                <c:pt idx="6">
                  <c:v>糖尿病</c:v>
                </c:pt>
                <c:pt idx="7">
                  <c:v>慢性肝病及肝硬化</c:v>
                </c:pt>
                <c:pt idx="8">
                  <c:v>高血壓性疾病</c:v>
                </c:pt>
                <c:pt idx="9">
                  <c:v>腎炎、腎病症候群及腎病變</c:v>
                </c:pt>
                <c:pt idx="10">
                  <c:v>其他</c:v>
                </c:pt>
              </c:strCache>
            </c:strRef>
          </c:cat>
          <c:val>
            <c:numRef>
              <c:f>Sheet2!$A$3:$K$3</c:f>
              <c:numCache>
                <c:formatCode>General</c:formatCode>
                <c:ptCount val="11"/>
                <c:pt idx="0">
                  <c:v>48</c:v>
                </c:pt>
                <c:pt idx="1">
                  <c:v>23</c:v>
                </c:pt>
                <c:pt idx="2">
                  <c:v>17</c:v>
                </c:pt>
                <c:pt idx="3">
                  <c:v>16</c:v>
                </c:pt>
                <c:pt idx="4">
                  <c:v>14</c:v>
                </c:pt>
                <c:pt idx="5">
                  <c:v>13</c:v>
                </c:pt>
                <c:pt idx="6">
                  <c:v>11</c:v>
                </c:pt>
                <c:pt idx="7">
                  <c:v>9</c:v>
                </c:pt>
                <c:pt idx="8">
                  <c:v>7</c:v>
                </c:pt>
                <c:pt idx="9">
                  <c:v>7</c:v>
                </c:pt>
                <c:pt idx="10">
                  <c:v>48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200"/>
          </a:pPr>
          <a:endParaRPr lang="zh-TW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298545-323F-4B9F-A3D8-7849EE5DF005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</dgm:pt>
    <dgm:pt modelId="{E5CF9F12-1F32-4782-BD8F-74325B578C5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6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醫師兼主任</a:t>
          </a:r>
        </a:p>
      </dgm:t>
    </dgm:pt>
    <dgm:pt modelId="{2E9243D6-49CC-4069-94DC-A3C463FBC5D9}" type="parTrans" cxnId="{177C86B4-2650-4C71-83B8-01195FB83DCC}">
      <dgm:prSet/>
      <dgm:spPr/>
      <dgm:t>
        <a:bodyPr/>
        <a:lstStyle/>
        <a:p>
          <a:endParaRPr lang="zh-TW" altLang="en-US"/>
        </a:p>
      </dgm:t>
    </dgm:pt>
    <dgm:pt modelId="{D11EC255-0BC4-4E35-8457-7CEF73AE6B64}" type="sibTrans" cxnId="{177C86B4-2650-4C71-83B8-01195FB83DCC}">
      <dgm:prSet/>
      <dgm:spPr/>
      <dgm:t>
        <a:bodyPr/>
        <a:lstStyle/>
        <a:p>
          <a:endParaRPr lang="zh-TW" altLang="en-US"/>
        </a:p>
      </dgm:t>
    </dgm:pt>
    <dgm:pt modelId="{85C80378-417F-4509-A16D-2C8576B25BF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4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護理師兼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4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護理長</a:t>
          </a:r>
          <a:endParaRPr kumimoji="1" lang="en-US" altLang="zh-TW" sz="1400" b="1" i="0" u="none" strike="noStrike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</dgm:t>
    </dgm:pt>
    <dgm:pt modelId="{1A28A131-99C8-466E-B96C-2E4557F9FE00}" type="parTrans" cxnId="{789EB25B-C081-4715-98F9-8D1DD8F21848}">
      <dgm:prSet/>
      <dgm:spPr/>
      <dgm:t>
        <a:bodyPr/>
        <a:lstStyle/>
        <a:p>
          <a:endParaRPr lang="zh-TW" altLang="en-US"/>
        </a:p>
      </dgm:t>
    </dgm:pt>
    <dgm:pt modelId="{A1E0A2B6-DC3D-4E4B-91F0-8AA790732353}" type="sibTrans" cxnId="{789EB25B-C081-4715-98F9-8D1DD8F21848}">
      <dgm:prSet/>
      <dgm:spPr/>
      <dgm:t>
        <a:bodyPr/>
        <a:lstStyle/>
        <a:p>
          <a:endParaRPr lang="zh-TW" altLang="en-US"/>
        </a:p>
      </dgm:t>
    </dgm:pt>
    <dgm:pt modelId="{D0AB1965-DDB4-46D0-B3E5-B7F1C777229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2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護理師</a:t>
          </a:r>
          <a:endParaRPr kumimoji="1" lang="en-US" altLang="zh-TW" sz="1200" b="1" i="0" u="none" strike="noStrike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2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1</a:t>
          </a:r>
          <a:r>
            <a:rPr kumimoji="1" lang="zh-TW" altLang="en-US" sz="12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人</a:t>
          </a:r>
        </a:p>
      </dgm:t>
    </dgm:pt>
    <dgm:pt modelId="{574C7289-D093-448B-AC16-A1A9110D5FFB}" type="parTrans" cxnId="{0215042E-5E39-4B4E-B8C9-2F0E5A395D12}">
      <dgm:prSet/>
      <dgm:spPr/>
      <dgm:t>
        <a:bodyPr/>
        <a:lstStyle/>
        <a:p>
          <a:endParaRPr lang="zh-TW" altLang="en-US"/>
        </a:p>
      </dgm:t>
    </dgm:pt>
    <dgm:pt modelId="{0B0D5ADA-FF5D-4D60-952F-C25591966791}" type="sibTrans" cxnId="{0215042E-5E39-4B4E-B8C9-2F0E5A395D12}">
      <dgm:prSet/>
      <dgm:spPr/>
      <dgm:t>
        <a:bodyPr/>
        <a:lstStyle/>
        <a:p>
          <a:endParaRPr lang="zh-TW" altLang="en-US"/>
        </a:p>
      </dgm:t>
    </dgm:pt>
    <dgm:pt modelId="{11AC4527-70CB-4ED5-BA66-182684B45F6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2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課員</a:t>
          </a:r>
          <a:endParaRPr kumimoji="1" lang="en-US" altLang="zh-TW" sz="1200" b="1" i="0" u="none" strike="noStrike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2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1</a:t>
          </a:r>
          <a:r>
            <a:rPr kumimoji="1" lang="zh-TW" altLang="en-US" sz="12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人</a:t>
          </a:r>
        </a:p>
      </dgm:t>
    </dgm:pt>
    <dgm:pt modelId="{C420FBFF-BF0F-4147-B260-4C46BA1A9BEA}" type="parTrans" cxnId="{6E62A05F-9B4D-4CC2-B94D-1B7CED86479A}">
      <dgm:prSet/>
      <dgm:spPr/>
      <dgm:t>
        <a:bodyPr/>
        <a:lstStyle/>
        <a:p>
          <a:endParaRPr lang="zh-TW" altLang="en-US"/>
        </a:p>
      </dgm:t>
    </dgm:pt>
    <dgm:pt modelId="{D6220C34-80F3-4DD0-A0BF-83745B8CBC2A}" type="sibTrans" cxnId="{6E62A05F-9B4D-4CC2-B94D-1B7CED86479A}">
      <dgm:prSet/>
      <dgm:spPr/>
      <dgm:t>
        <a:bodyPr/>
        <a:lstStyle/>
        <a:p>
          <a:endParaRPr lang="zh-TW" altLang="en-US"/>
        </a:p>
      </dgm:t>
    </dgm:pt>
    <dgm:pt modelId="{EBDBE85D-97B6-43C7-A44B-28456373ED0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2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司機</a:t>
          </a:r>
          <a:endParaRPr kumimoji="1" lang="en-US" altLang="zh-TW" sz="1200" b="1" i="0" u="none" strike="noStrike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2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1</a:t>
          </a:r>
          <a:r>
            <a:rPr kumimoji="1" lang="zh-TW" altLang="en-US" sz="12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人</a:t>
          </a:r>
        </a:p>
      </dgm:t>
    </dgm:pt>
    <dgm:pt modelId="{25A21815-B21E-4683-9161-7D7A6153952E}" type="parTrans" cxnId="{1F83BC20-1710-4C8A-A887-2D9F52E97B8E}">
      <dgm:prSet/>
      <dgm:spPr/>
      <dgm:t>
        <a:bodyPr/>
        <a:lstStyle/>
        <a:p>
          <a:endParaRPr lang="zh-TW" altLang="en-US"/>
        </a:p>
      </dgm:t>
    </dgm:pt>
    <dgm:pt modelId="{C538E6EE-5742-4177-8163-39837CB029AE}" type="sibTrans" cxnId="{1F83BC20-1710-4C8A-A887-2D9F52E97B8E}">
      <dgm:prSet/>
      <dgm:spPr/>
      <dgm:t>
        <a:bodyPr/>
        <a:lstStyle/>
        <a:p>
          <a:endParaRPr lang="zh-TW" altLang="en-US"/>
        </a:p>
      </dgm:t>
    </dgm:pt>
    <dgm:pt modelId="{F474B977-1F55-45C7-A281-04E30B41B7D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2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工友</a:t>
          </a:r>
          <a:endParaRPr kumimoji="1" lang="en-US" altLang="zh-TW" sz="1200" b="1" i="0" u="none" strike="noStrike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2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1</a:t>
          </a:r>
          <a:r>
            <a:rPr kumimoji="1" lang="zh-TW" altLang="en-US" sz="12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人</a:t>
          </a:r>
        </a:p>
      </dgm:t>
    </dgm:pt>
    <dgm:pt modelId="{154E9CF3-E518-4DA4-A4A7-B1E6FBE7A69F}" type="parTrans" cxnId="{D6131252-BB93-4B29-A2DA-BD3EEFFCEDA1}">
      <dgm:prSet/>
      <dgm:spPr/>
      <dgm:t>
        <a:bodyPr/>
        <a:lstStyle/>
        <a:p>
          <a:endParaRPr lang="zh-TW" altLang="en-US"/>
        </a:p>
      </dgm:t>
    </dgm:pt>
    <dgm:pt modelId="{E0A5535C-5256-4DAA-A880-CC01871EE5E4}" type="sibTrans" cxnId="{D6131252-BB93-4B29-A2DA-BD3EEFFCEDA1}">
      <dgm:prSet/>
      <dgm:spPr/>
      <dgm:t>
        <a:bodyPr/>
        <a:lstStyle/>
        <a:p>
          <a:endParaRPr lang="zh-TW" altLang="en-US"/>
        </a:p>
      </dgm:t>
    </dgm:pt>
    <dgm:pt modelId="{3921C8B2-BE3F-44AE-81E4-BDD41031ADE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2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放射師</a:t>
          </a:r>
          <a:endParaRPr kumimoji="1" lang="en-US" altLang="zh-TW" sz="1200" b="1" i="0" u="none" strike="noStrike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2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1</a:t>
          </a:r>
          <a:r>
            <a:rPr kumimoji="1" lang="zh-TW" altLang="en-US" sz="12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人</a:t>
          </a:r>
        </a:p>
      </dgm:t>
    </dgm:pt>
    <dgm:pt modelId="{322661AD-9471-4A7D-A072-749C3951F258}" type="parTrans" cxnId="{E4C313EF-697C-410D-8677-006B90B16876}">
      <dgm:prSet/>
      <dgm:spPr/>
      <dgm:t>
        <a:bodyPr/>
        <a:lstStyle/>
        <a:p>
          <a:endParaRPr lang="zh-TW" altLang="en-US"/>
        </a:p>
      </dgm:t>
    </dgm:pt>
    <dgm:pt modelId="{80607BCA-2209-40C2-A774-8190D360EC0C}" type="sibTrans" cxnId="{E4C313EF-697C-410D-8677-006B90B16876}">
      <dgm:prSet/>
      <dgm:spPr/>
      <dgm:t>
        <a:bodyPr/>
        <a:lstStyle/>
        <a:p>
          <a:endParaRPr lang="zh-TW" altLang="en-US"/>
        </a:p>
      </dgm:t>
    </dgm:pt>
    <dgm:pt modelId="{E691CA4C-2A03-4C1A-8D9D-491C01FAC90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zh-TW" altLang="en-US" sz="12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醫檢師</a:t>
          </a:r>
          <a:endParaRPr kumimoji="0" lang="en-US" altLang="zh-TW" sz="1200" b="1" i="0" u="none" strike="noStrike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2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1</a:t>
          </a:r>
          <a:r>
            <a:rPr kumimoji="0" lang="zh-TW" altLang="en-US" sz="12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人</a:t>
          </a:r>
          <a:endParaRPr kumimoji="1" lang="en-US" altLang="zh-TW" sz="1200" b="1" i="0" u="none" strike="noStrike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</dgm:t>
    </dgm:pt>
    <dgm:pt modelId="{861D7A35-0F60-47BD-9625-223222EDC1EA}" type="parTrans" cxnId="{97F8EAC7-0E49-4EA0-87A1-C4DB0B30F16F}">
      <dgm:prSet/>
      <dgm:spPr/>
      <dgm:t>
        <a:bodyPr/>
        <a:lstStyle/>
        <a:p>
          <a:endParaRPr lang="zh-TW" altLang="en-US"/>
        </a:p>
      </dgm:t>
    </dgm:pt>
    <dgm:pt modelId="{91DCB6F0-233F-4A48-B3A5-24DC86BCA617}" type="sibTrans" cxnId="{97F8EAC7-0E49-4EA0-87A1-C4DB0B30F16F}">
      <dgm:prSet/>
      <dgm:spPr/>
      <dgm:t>
        <a:bodyPr/>
        <a:lstStyle/>
        <a:p>
          <a:endParaRPr lang="zh-TW" altLang="en-US"/>
        </a:p>
      </dgm:t>
    </dgm:pt>
    <dgm:pt modelId="{A8A0BCCE-FC49-4ADE-AB2F-92BB7D95C8D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2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藥師</a:t>
          </a:r>
          <a:endParaRPr kumimoji="1" lang="en-US" altLang="zh-TW" sz="1200" b="1" i="0" u="none" strike="noStrike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2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1</a:t>
          </a:r>
          <a:r>
            <a:rPr kumimoji="1" lang="zh-TW" altLang="en-US" sz="12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人</a:t>
          </a:r>
        </a:p>
      </dgm:t>
    </dgm:pt>
    <dgm:pt modelId="{9A2EEC5F-8DFC-445A-93B0-A62E99F0F545}" type="parTrans" cxnId="{9CD8D6B7-DEBD-4323-9F95-1C240343A520}">
      <dgm:prSet/>
      <dgm:spPr/>
      <dgm:t>
        <a:bodyPr/>
        <a:lstStyle/>
        <a:p>
          <a:endParaRPr lang="zh-TW" altLang="en-US"/>
        </a:p>
      </dgm:t>
    </dgm:pt>
    <dgm:pt modelId="{F2E37151-8170-4E9A-B946-46EDAC2876C6}" type="sibTrans" cxnId="{9CD8D6B7-DEBD-4323-9F95-1C240343A520}">
      <dgm:prSet/>
      <dgm:spPr/>
      <dgm:t>
        <a:bodyPr/>
        <a:lstStyle/>
        <a:p>
          <a:endParaRPr lang="zh-TW" altLang="en-US"/>
        </a:p>
      </dgm:t>
    </dgm:pt>
    <dgm:pt modelId="{ABF559FC-62F2-4658-8A87-AD3280189EC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2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護士</a:t>
          </a:r>
          <a:endParaRPr kumimoji="1" lang="en-US" altLang="zh-TW" sz="1200" b="1" i="0" u="none" strike="noStrike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2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4</a:t>
          </a:r>
          <a:r>
            <a:rPr kumimoji="1" lang="zh-TW" altLang="en-US" sz="12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人</a:t>
          </a:r>
        </a:p>
      </dgm:t>
    </dgm:pt>
    <dgm:pt modelId="{6D2DA83F-8BE2-4422-BE02-594F4C407BB0}" type="parTrans" cxnId="{0133E8AD-80AE-4BA8-A56A-070DD0D5D557}">
      <dgm:prSet/>
      <dgm:spPr/>
      <dgm:t>
        <a:bodyPr/>
        <a:lstStyle/>
        <a:p>
          <a:endParaRPr lang="zh-TW" altLang="en-US"/>
        </a:p>
      </dgm:t>
    </dgm:pt>
    <dgm:pt modelId="{436D2B80-13F0-4B39-87BF-469DB6851D9E}" type="sibTrans" cxnId="{0133E8AD-80AE-4BA8-A56A-070DD0D5D557}">
      <dgm:prSet/>
      <dgm:spPr/>
      <dgm:t>
        <a:bodyPr/>
        <a:lstStyle/>
        <a:p>
          <a:endParaRPr lang="zh-TW" altLang="en-US"/>
        </a:p>
      </dgm:t>
    </dgm:pt>
    <dgm:pt modelId="{2363C382-8181-4F29-B38E-B159EFCD63AC}" type="pres">
      <dgm:prSet presAssocID="{45298545-323F-4B9F-A3D8-7849EE5DF00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DB000B8-49F2-4889-9CE2-9C9EAFE7B5F3}" type="pres">
      <dgm:prSet presAssocID="{E5CF9F12-1F32-4782-BD8F-74325B578C55}" presName="hierRoot1" presStyleCnt="0">
        <dgm:presLayoutVars>
          <dgm:hierBranch/>
        </dgm:presLayoutVars>
      </dgm:prSet>
      <dgm:spPr/>
    </dgm:pt>
    <dgm:pt modelId="{C4EFE77D-08BF-4EFB-AFE5-077AB7033BC2}" type="pres">
      <dgm:prSet presAssocID="{E5CF9F12-1F32-4782-BD8F-74325B578C55}" presName="rootComposite1" presStyleCnt="0"/>
      <dgm:spPr/>
    </dgm:pt>
    <dgm:pt modelId="{7BF296C3-328B-4773-AA9D-E196871E6816}" type="pres">
      <dgm:prSet presAssocID="{E5CF9F12-1F32-4782-BD8F-74325B578C55}" presName="rootText1" presStyleLbl="node0" presStyleIdx="0" presStyleCnt="1" custScaleX="210710" custScaleY="179238" custLinFactY="-129923" custLinFactNeighborX="53024" custLinFactNeighborY="-20000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E08C0B7-DBD3-4587-86A2-94E464567E34}" type="pres">
      <dgm:prSet presAssocID="{E5CF9F12-1F32-4782-BD8F-74325B578C55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7239DCCB-27CC-4AD2-A402-EDD0715C965F}" type="pres">
      <dgm:prSet presAssocID="{E5CF9F12-1F32-4782-BD8F-74325B578C55}" presName="hierChild2" presStyleCnt="0"/>
      <dgm:spPr/>
    </dgm:pt>
    <dgm:pt modelId="{D0664215-CCFE-420A-9890-F20DAE0E8C7F}" type="pres">
      <dgm:prSet presAssocID="{1A28A131-99C8-466E-B96C-2E4557F9FE00}" presName="Name35" presStyleLbl="parChTrans1D2" presStyleIdx="0" presStyleCnt="7"/>
      <dgm:spPr/>
      <dgm:t>
        <a:bodyPr/>
        <a:lstStyle/>
        <a:p>
          <a:endParaRPr lang="zh-TW" altLang="en-US"/>
        </a:p>
      </dgm:t>
    </dgm:pt>
    <dgm:pt modelId="{A965BBEA-C140-4299-A264-EC1121B6ED9F}" type="pres">
      <dgm:prSet presAssocID="{85C80378-417F-4509-A16D-2C8576B25BF3}" presName="hierRoot2" presStyleCnt="0">
        <dgm:presLayoutVars>
          <dgm:hierBranch/>
        </dgm:presLayoutVars>
      </dgm:prSet>
      <dgm:spPr/>
    </dgm:pt>
    <dgm:pt modelId="{C775491D-480B-470F-B326-4A8E8013F810}" type="pres">
      <dgm:prSet presAssocID="{85C80378-417F-4509-A16D-2C8576B25BF3}" presName="rootComposite" presStyleCnt="0"/>
      <dgm:spPr/>
    </dgm:pt>
    <dgm:pt modelId="{53911FED-EF9E-4DBB-9546-4549AA8862B4}" type="pres">
      <dgm:prSet presAssocID="{85C80378-417F-4509-A16D-2C8576B25BF3}" presName="rootText" presStyleLbl="node2" presStyleIdx="0" presStyleCnt="7" custScaleX="150808" custScaleY="150808" custLinFactY="-100000" custLinFactNeighborX="1471" custLinFactNeighborY="-15641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6B4EC3D-3E5F-410A-929B-E16E91C19351}" type="pres">
      <dgm:prSet presAssocID="{85C80378-417F-4509-A16D-2C8576B25BF3}" presName="rootConnector" presStyleLbl="node2" presStyleIdx="0" presStyleCnt="7"/>
      <dgm:spPr/>
      <dgm:t>
        <a:bodyPr/>
        <a:lstStyle/>
        <a:p>
          <a:endParaRPr lang="zh-TW" altLang="en-US"/>
        </a:p>
      </dgm:t>
    </dgm:pt>
    <dgm:pt modelId="{9A01B22A-4477-4C6B-8BCD-CA4EECD31FBB}" type="pres">
      <dgm:prSet presAssocID="{85C80378-417F-4509-A16D-2C8576B25BF3}" presName="hierChild4" presStyleCnt="0"/>
      <dgm:spPr/>
    </dgm:pt>
    <dgm:pt modelId="{B3D9E8EC-4653-46DD-BEA5-9558EEB61CBC}" type="pres">
      <dgm:prSet presAssocID="{574C7289-D093-448B-AC16-A1A9110D5FFB}" presName="Name35" presStyleLbl="parChTrans1D3" presStyleIdx="0" presStyleCnt="2"/>
      <dgm:spPr/>
      <dgm:t>
        <a:bodyPr/>
        <a:lstStyle/>
        <a:p>
          <a:endParaRPr lang="zh-TW" altLang="en-US"/>
        </a:p>
      </dgm:t>
    </dgm:pt>
    <dgm:pt modelId="{21AF858C-A3FA-410A-BB91-EFB214D73DDC}" type="pres">
      <dgm:prSet presAssocID="{D0AB1965-DDB4-46D0-B3E5-B7F1C777229F}" presName="hierRoot2" presStyleCnt="0">
        <dgm:presLayoutVars>
          <dgm:hierBranch val="r"/>
        </dgm:presLayoutVars>
      </dgm:prSet>
      <dgm:spPr/>
    </dgm:pt>
    <dgm:pt modelId="{866B90C5-B333-4C4B-BB4F-07B6AB38EDE1}" type="pres">
      <dgm:prSet presAssocID="{D0AB1965-DDB4-46D0-B3E5-B7F1C777229F}" presName="rootComposite" presStyleCnt="0"/>
      <dgm:spPr/>
    </dgm:pt>
    <dgm:pt modelId="{AA9A05D1-790B-4C27-9594-E9461741122D}" type="pres">
      <dgm:prSet presAssocID="{D0AB1965-DDB4-46D0-B3E5-B7F1C777229F}" presName="rootText" presStyleLbl="node3" presStyleIdx="0" presStyleCnt="2" custScaleX="91192" custScaleY="136743" custLinFactY="-43860" custLinFactNeighborX="19775" custLinFactNeighborY="-10000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845E603-53F2-4939-855C-EE3C774B68B4}" type="pres">
      <dgm:prSet presAssocID="{D0AB1965-DDB4-46D0-B3E5-B7F1C777229F}" presName="rootConnector" presStyleLbl="node3" presStyleIdx="0" presStyleCnt="2"/>
      <dgm:spPr/>
      <dgm:t>
        <a:bodyPr/>
        <a:lstStyle/>
        <a:p>
          <a:endParaRPr lang="zh-TW" altLang="en-US"/>
        </a:p>
      </dgm:t>
    </dgm:pt>
    <dgm:pt modelId="{8FEB7133-F14A-43EC-8B09-543EC8741DAE}" type="pres">
      <dgm:prSet presAssocID="{D0AB1965-DDB4-46D0-B3E5-B7F1C777229F}" presName="hierChild4" presStyleCnt="0"/>
      <dgm:spPr/>
    </dgm:pt>
    <dgm:pt modelId="{AEF19D01-1E5C-4053-8CCA-C1CD29D7C18F}" type="pres">
      <dgm:prSet presAssocID="{D0AB1965-DDB4-46D0-B3E5-B7F1C777229F}" presName="hierChild5" presStyleCnt="0"/>
      <dgm:spPr/>
    </dgm:pt>
    <dgm:pt modelId="{2C07DED3-6A2B-47D8-B57F-BB5C182A959C}" type="pres">
      <dgm:prSet presAssocID="{6D2DA83F-8BE2-4422-BE02-594F4C407BB0}" presName="Name35" presStyleLbl="parChTrans1D3" presStyleIdx="1" presStyleCnt="2"/>
      <dgm:spPr/>
      <dgm:t>
        <a:bodyPr/>
        <a:lstStyle/>
        <a:p>
          <a:endParaRPr lang="zh-TW" altLang="en-US"/>
        </a:p>
      </dgm:t>
    </dgm:pt>
    <dgm:pt modelId="{FD520866-059C-4DC8-8827-29C7A94647B4}" type="pres">
      <dgm:prSet presAssocID="{ABF559FC-62F2-4658-8A87-AD3280189ECD}" presName="hierRoot2" presStyleCnt="0">
        <dgm:presLayoutVars>
          <dgm:hierBranch val="init"/>
        </dgm:presLayoutVars>
      </dgm:prSet>
      <dgm:spPr/>
    </dgm:pt>
    <dgm:pt modelId="{3CBB69E7-952B-44B0-8F6E-2290A335B64D}" type="pres">
      <dgm:prSet presAssocID="{ABF559FC-62F2-4658-8A87-AD3280189ECD}" presName="rootComposite" presStyleCnt="0"/>
      <dgm:spPr/>
    </dgm:pt>
    <dgm:pt modelId="{F9C7D9BD-8874-41E9-AFB1-F151ACD3C8AC}" type="pres">
      <dgm:prSet presAssocID="{ABF559FC-62F2-4658-8A87-AD3280189ECD}" presName="rootText" presStyleLbl="node3" presStyleIdx="1" presStyleCnt="2" custScaleX="102914" custScaleY="132296" custLinFactY="-42050" custLinFactNeighborX="27046" custLinFactNeighborY="-10000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5EF7088-4349-4389-B538-53DB0F25194E}" type="pres">
      <dgm:prSet presAssocID="{ABF559FC-62F2-4658-8A87-AD3280189ECD}" presName="rootConnector" presStyleLbl="node3" presStyleIdx="1" presStyleCnt="2"/>
      <dgm:spPr/>
      <dgm:t>
        <a:bodyPr/>
        <a:lstStyle/>
        <a:p>
          <a:endParaRPr lang="zh-TW" altLang="en-US"/>
        </a:p>
      </dgm:t>
    </dgm:pt>
    <dgm:pt modelId="{320E3746-ADA0-479E-9BC7-0C20C2BA5CF8}" type="pres">
      <dgm:prSet presAssocID="{ABF559FC-62F2-4658-8A87-AD3280189ECD}" presName="hierChild4" presStyleCnt="0"/>
      <dgm:spPr/>
    </dgm:pt>
    <dgm:pt modelId="{9C719655-B1A3-4C2E-8814-0C99C3B52629}" type="pres">
      <dgm:prSet presAssocID="{ABF559FC-62F2-4658-8A87-AD3280189ECD}" presName="hierChild5" presStyleCnt="0"/>
      <dgm:spPr/>
    </dgm:pt>
    <dgm:pt modelId="{5C0825CC-E572-4F0D-B74E-2B56D77588CC}" type="pres">
      <dgm:prSet presAssocID="{85C80378-417F-4509-A16D-2C8576B25BF3}" presName="hierChild5" presStyleCnt="0"/>
      <dgm:spPr/>
    </dgm:pt>
    <dgm:pt modelId="{DFF1C788-BD96-4FEF-A779-4C64DCD21B2C}" type="pres">
      <dgm:prSet presAssocID="{C420FBFF-BF0F-4147-B260-4C46BA1A9BEA}" presName="Name35" presStyleLbl="parChTrans1D2" presStyleIdx="1" presStyleCnt="7"/>
      <dgm:spPr/>
      <dgm:t>
        <a:bodyPr/>
        <a:lstStyle/>
        <a:p>
          <a:endParaRPr lang="zh-TW" altLang="en-US"/>
        </a:p>
      </dgm:t>
    </dgm:pt>
    <dgm:pt modelId="{282704CA-4C6C-4D50-A6DB-E62201085D4F}" type="pres">
      <dgm:prSet presAssocID="{11AC4527-70CB-4ED5-BA66-182684B45F66}" presName="hierRoot2" presStyleCnt="0">
        <dgm:presLayoutVars>
          <dgm:hierBranch/>
        </dgm:presLayoutVars>
      </dgm:prSet>
      <dgm:spPr/>
    </dgm:pt>
    <dgm:pt modelId="{92BBF8B3-3256-45AE-98DF-DF9E48C562DB}" type="pres">
      <dgm:prSet presAssocID="{11AC4527-70CB-4ED5-BA66-182684B45F66}" presName="rootComposite" presStyleCnt="0"/>
      <dgm:spPr/>
    </dgm:pt>
    <dgm:pt modelId="{499C34A3-8939-415F-A837-02B11491341E}" type="pres">
      <dgm:prSet presAssocID="{11AC4527-70CB-4ED5-BA66-182684B45F66}" presName="rootText" presStyleLbl="node2" presStyleIdx="1" presStyleCnt="7" custScaleX="68514" custScaleY="132136" custLinFactX="41193" custLinFactNeighborX="100000" custLinFactNeighborY="5028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76A2CD7-DA28-4498-8F6A-E5072B481FBD}" type="pres">
      <dgm:prSet presAssocID="{11AC4527-70CB-4ED5-BA66-182684B45F66}" presName="rootConnector" presStyleLbl="node2" presStyleIdx="1" presStyleCnt="7"/>
      <dgm:spPr/>
      <dgm:t>
        <a:bodyPr/>
        <a:lstStyle/>
        <a:p>
          <a:endParaRPr lang="zh-TW" altLang="en-US"/>
        </a:p>
      </dgm:t>
    </dgm:pt>
    <dgm:pt modelId="{464AAED1-FEE3-4AF3-8CF5-4B1318360204}" type="pres">
      <dgm:prSet presAssocID="{11AC4527-70CB-4ED5-BA66-182684B45F66}" presName="hierChild4" presStyleCnt="0"/>
      <dgm:spPr/>
    </dgm:pt>
    <dgm:pt modelId="{1E8309ED-E755-42D8-8FC0-F25F1A8013F2}" type="pres">
      <dgm:prSet presAssocID="{11AC4527-70CB-4ED5-BA66-182684B45F66}" presName="hierChild5" presStyleCnt="0"/>
      <dgm:spPr/>
    </dgm:pt>
    <dgm:pt modelId="{398003DB-F12A-4213-A8EC-2069C86FD2B6}" type="pres">
      <dgm:prSet presAssocID="{25A21815-B21E-4683-9161-7D7A6153952E}" presName="Name35" presStyleLbl="parChTrans1D2" presStyleIdx="2" presStyleCnt="7"/>
      <dgm:spPr/>
      <dgm:t>
        <a:bodyPr/>
        <a:lstStyle/>
        <a:p>
          <a:endParaRPr lang="zh-TW" altLang="en-US"/>
        </a:p>
      </dgm:t>
    </dgm:pt>
    <dgm:pt modelId="{8774541F-B653-44A2-B987-9F1A0F3745A3}" type="pres">
      <dgm:prSet presAssocID="{EBDBE85D-97B6-43C7-A44B-28456373ED08}" presName="hierRoot2" presStyleCnt="0">
        <dgm:presLayoutVars>
          <dgm:hierBranch val="r"/>
        </dgm:presLayoutVars>
      </dgm:prSet>
      <dgm:spPr/>
    </dgm:pt>
    <dgm:pt modelId="{8F9E33E5-0415-45DC-B3B8-F0E8F7C7D18E}" type="pres">
      <dgm:prSet presAssocID="{EBDBE85D-97B6-43C7-A44B-28456373ED08}" presName="rootComposite" presStyleCnt="0"/>
      <dgm:spPr/>
    </dgm:pt>
    <dgm:pt modelId="{41AACB13-7352-478A-B63B-B1EB0606FFDD}" type="pres">
      <dgm:prSet presAssocID="{EBDBE85D-97B6-43C7-A44B-28456373ED08}" presName="rootText" presStyleLbl="node2" presStyleIdx="2" presStyleCnt="7" custScaleX="102839" custScaleY="93625" custLinFactY="160966" custLinFactNeighborX="28831" custLinFactNeighborY="20000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C6F856D-9335-453D-B3B7-B4A1BACF8A8E}" type="pres">
      <dgm:prSet presAssocID="{EBDBE85D-97B6-43C7-A44B-28456373ED08}" presName="rootConnector" presStyleLbl="node2" presStyleIdx="2" presStyleCnt="7"/>
      <dgm:spPr/>
      <dgm:t>
        <a:bodyPr/>
        <a:lstStyle/>
        <a:p>
          <a:endParaRPr lang="zh-TW" altLang="en-US"/>
        </a:p>
      </dgm:t>
    </dgm:pt>
    <dgm:pt modelId="{086A1E4A-F3B9-49B9-A323-4970AE7465E0}" type="pres">
      <dgm:prSet presAssocID="{EBDBE85D-97B6-43C7-A44B-28456373ED08}" presName="hierChild4" presStyleCnt="0"/>
      <dgm:spPr/>
    </dgm:pt>
    <dgm:pt modelId="{433C06B3-7EF6-4DD6-BAC2-9ABAB27929DC}" type="pres">
      <dgm:prSet presAssocID="{EBDBE85D-97B6-43C7-A44B-28456373ED08}" presName="hierChild5" presStyleCnt="0"/>
      <dgm:spPr/>
    </dgm:pt>
    <dgm:pt modelId="{AF88AD93-8C4E-4E13-8146-382B7B7FC466}" type="pres">
      <dgm:prSet presAssocID="{154E9CF3-E518-4DA4-A4A7-B1E6FBE7A69F}" presName="Name35" presStyleLbl="parChTrans1D2" presStyleIdx="3" presStyleCnt="7"/>
      <dgm:spPr/>
      <dgm:t>
        <a:bodyPr/>
        <a:lstStyle/>
        <a:p>
          <a:endParaRPr lang="zh-TW" altLang="en-US"/>
        </a:p>
      </dgm:t>
    </dgm:pt>
    <dgm:pt modelId="{0B3D66D3-D6E0-45C8-8F78-6A98B4EE25DB}" type="pres">
      <dgm:prSet presAssocID="{F474B977-1F55-45C7-A281-04E30B41B7D5}" presName="hierRoot2" presStyleCnt="0">
        <dgm:presLayoutVars>
          <dgm:hierBranch val="r"/>
        </dgm:presLayoutVars>
      </dgm:prSet>
      <dgm:spPr/>
    </dgm:pt>
    <dgm:pt modelId="{429E08A3-9E5A-4D9E-9CE6-90E135C5D696}" type="pres">
      <dgm:prSet presAssocID="{F474B977-1F55-45C7-A281-04E30B41B7D5}" presName="rootComposite" presStyleCnt="0"/>
      <dgm:spPr/>
    </dgm:pt>
    <dgm:pt modelId="{A89750AA-5DC7-4D3F-9FC5-DF071931A4B6}" type="pres">
      <dgm:prSet presAssocID="{F474B977-1F55-45C7-A281-04E30B41B7D5}" presName="rootText" presStyleLbl="node2" presStyleIdx="3" presStyleCnt="7" custLinFactY="160966" custLinFactNeighborX="51931" custLinFactNeighborY="20000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FD84A2E-64DC-44FA-9C5F-9F580380CDDC}" type="pres">
      <dgm:prSet presAssocID="{F474B977-1F55-45C7-A281-04E30B41B7D5}" presName="rootConnector" presStyleLbl="node2" presStyleIdx="3" presStyleCnt="7"/>
      <dgm:spPr/>
      <dgm:t>
        <a:bodyPr/>
        <a:lstStyle/>
        <a:p>
          <a:endParaRPr lang="zh-TW" altLang="en-US"/>
        </a:p>
      </dgm:t>
    </dgm:pt>
    <dgm:pt modelId="{AAE13C1C-8DB4-4632-91D1-CFE2F6CF0F5A}" type="pres">
      <dgm:prSet presAssocID="{F474B977-1F55-45C7-A281-04E30B41B7D5}" presName="hierChild4" presStyleCnt="0"/>
      <dgm:spPr/>
    </dgm:pt>
    <dgm:pt modelId="{0121CCBE-67EF-4DC7-8448-DCA6D0386A17}" type="pres">
      <dgm:prSet presAssocID="{F474B977-1F55-45C7-A281-04E30B41B7D5}" presName="hierChild5" presStyleCnt="0"/>
      <dgm:spPr/>
    </dgm:pt>
    <dgm:pt modelId="{2A514240-2C92-4D77-A0A9-8A98797AA181}" type="pres">
      <dgm:prSet presAssocID="{322661AD-9471-4A7D-A072-749C3951F258}" presName="Name35" presStyleLbl="parChTrans1D2" presStyleIdx="4" presStyleCnt="7"/>
      <dgm:spPr/>
      <dgm:t>
        <a:bodyPr/>
        <a:lstStyle/>
        <a:p>
          <a:endParaRPr lang="zh-TW" altLang="en-US"/>
        </a:p>
      </dgm:t>
    </dgm:pt>
    <dgm:pt modelId="{E27D5C3C-C7D7-4DC7-BBF6-B43AE3E0763E}" type="pres">
      <dgm:prSet presAssocID="{3921C8B2-BE3F-44AE-81E4-BDD41031ADE6}" presName="hierRoot2" presStyleCnt="0">
        <dgm:presLayoutVars>
          <dgm:hierBranch/>
        </dgm:presLayoutVars>
      </dgm:prSet>
      <dgm:spPr/>
    </dgm:pt>
    <dgm:pt modelId="{CBC946BF-E099-4A65-9BB9-13A23EE618A7}" type="pres">
      <dgm:prSet presAssocID="{3921C8B2-BE3F-44AE-81E4-BDD41031ADE6}" presName="rootComposite" presStyleCnt="0"/>
      <dgm:spPr/>
    </dgm:pt>
    <dgm:pt modelId="{ADD15BBB-C5AA-46B7-8DC5-EA692C514EC1}" type="pres">
      <dgm:prSet presAssocID="{3921C8B2-BE3F-44AE-81E4-BDD41031ADE6}" presName="rootText" presStyleLbl="node2" presStyleIdx="4" presStyleCnt="7" custScaleX="87881" custScaleY="138501" custLinFactX="86326" custLinFactNeighborX="100000" custLinFactNeighborY="5084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A626AA9-F78C-433A-A433-B4786607BAE8}" type="pres">
      <dgm:prSet presAssocID="{3921C8B2-BE3F-44AE-81E4-BDD41031ADE6}" presName="rootConnector" presStyleLbl="node2" presStyleIdx="4" presStyleCnt="7"/>
      <dgm:spPr/>
      <dgm:t>
        <a:bodyPr/>
        <a:lstStyle/>
        <a:p>
          <a:endParaRPr lang="zh-TW" altLang="en-US"/>
        </a:p>
      </dgm:t>
    </dgm:pt>
    <dgm:pt modelId="{98AD9164-9063-4AE8-964D-A3DDE927E569}" type="pres">
      <dgm:prSet presAssocID="{3921C8B2-BE3F-44AE-81E4-BDD41031ADE6}" presName="hierChild4" presStyleCnt="0"/>
      <dgm:spPr/>
    </dgm:pt>
    <dgm:pt modelId="{9DCDEC09-0F96-4D29-B277-E978D8637848}" type="pres">
      <dgm:prSet presAssocID="{3921C8B2-BE3F-44AE-81E4-BDD41031ADE6}" presName="hierChild5" presStyleCnt="0"/>
      <dgm:spPr/>
    </dgm:pt>
    <dgm:pt modelId="{07897FC2-FA48-42C8-88A9-088010CCC9A1}" type="pres">
      <dgm:prSet presAssocID="{861D7A35-0F60-47BD-9625-223222EDC1EA}" presName="Name35" presStyleLbl="parChTrans1D2" presStyleIdx="5" presStyleCnt="7"/>
      <dgm:spPr/>
      <dgm:t>
        <a:bodyPr/>
        <a:lstStyle/>
        <a:p>
          <a:endParaRPr lang="zh-TW" altLang="en-US"/>
        </a:p>
      </dgm:t>
    </dgm:pt>
    <dgm:pt modelId="{1BF5B9E1-5979-4BC2-989B-96110A00084D}" type="pres">
      <dgm:prSet presAssocID="{E691CA4C-2A03-4C1A-8D9D-491C01FAC908}" presName="hierRoot2" presStyleCnt="0">
        <dgm:presLayoutVars>
          <dgm:hierBranch/>
        </dgm:presLayoutVars>
      </dgm:prSet>
      <dgm:spPr/>
    </dgm:pt>
    <dgm:pt modelId="{7239287F-75DF-459B-BBA8-2AF72BA0915F}" type="pres">
      <dgm:prSet presAssocID="{E691CA4C-2A03-4C1A-8D9D-491C01FAC908}" presName="rootComposite" presStyleCnt="0"/>
      <dgm:spPr/>
    </dgm:pt>
    <dgm:pt modelId="{EB874C78-264B-4479-881B-31147C3F3910}" type="pres">
      <dgm:prSet presAssocID="{E691CA4C-2A03-4C1A-8D9D-491C01FAC908}" presName="rootText" presStyleLbl="node2" presStyleIdx="5" presStyleCnt="7" custScaleX="111441" custScaleY="142955" custLinFactX="-77950" custLinFactNeighborX="-100000" custLinFactNeighborY="5084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3C8F3E0-CF9F-4CF1-9FF7-74561132B65A}" type="pres">
      <dgm:prSet presAssocID="{E691CA4C-2A03-4C1A-8D9D-491C01FAC908}" presName="rootConnector" presStyleLbl="node2" presStyleIdx="5" presStyleCnt="7"/>
      <dgm:spPr/>
      <dgm:t>
        <a:bodyPr/>
        <a:lstStyle/>
        <a:p>
          <a:endParaRPr lang="zh-TW" altLang="en-US"/>
        </a:p>
      </dgm:t>
    </dgm:pt>
    <dgm:pt modelId="{0E2BAAC8-9038-49F5-8570-F9AA918A268D}" type="pres">
      <dgm:prSet presAssocID="{E691CA4C-2A03-4C1A-8D9D-491C01FAC908}" presName="hierChild4" presStyleCnt="0"/>
      <dgm:spPr/>
    </dgm:pt>
    <dgm:pt modelId="{05A636FA-14BB-49C2-AE31-5FA6EABD6829}" type="pres">
      <dgm:prSet presAssocID="{E691CA4C-2A03-4C1A-8D9D-491C01FAC908}" presName="hierChild5" presStyleCnt="0"/>
      <dgm:spPr/>
    </dgm:pt>
    <dgm:pt modelId="{4ED0E675-30D9-4F8E-84CD-D751B0380330}" type="pres">
      <dgm:prSet presAssocID="{9A2EEC5F-8DFC-445A-93B0-A62E99F0F545}" presName="Name35" presStyleLbl="parChTrans1D2" presStyleIdx="6" presStyleCnt="7"/>
      <dgm:spPr/>
      <dgm:t>
        <a:bodyPr/>
        <a:lstStyle/>
        <a:p>
          <a:endParaRPr lang="zh-TW" altLang="en-US"/>
        </a:p>
      </dgm:t>
    </dgm:pt>
    <dgm:pt modelId="{B7192F7F-C69E-465C-BAEB-7377C654F895}" type="pres">
      <dgm:prSet presAssocID="{A8A0BCCE-FC49-4ADE-AB2F-92BB7D95C8D3}" presName="hierRoot2" presStyleCnt="0">
        <dgm:presLayoutVars>
          <dgm:hierBranch val="r"/>
        </dgm:presLayoutVars>
      </dgm:prSet>
      <dgm:spPr/>
    </dgm:pt>
    <dgm:pt modelId="{9EE64C5D-D6CD-4BE9-A123-442023DD7928}" type="pres">
      <dgm:prSet presAssocID="{A8A0BCCE-FC49-4ADE-AB2F-92BB7D95C8D3}" presName="rootComposite" presStyleCnt="0"/>
      <dgm:spPr/>
    </dgm:pt>
    <dgm:pt modelId="{3CEA484C-2550-4652-AA5F-1A70CBA0AC84}" type="pres">
      <dgm:prSet presAssocID="{A8A0BCCE-FC49-4ADE-AB2F-92BB7D95C8D3}" presName="rootText" presStyleLbl="node2" presStyleIdx="6" presStyleCnt="7" custScaleX="92021" custScaleY="140383" custLinFactX="-76042" custLinFactNeighborX="-100000" custLinFactNeighborY="5028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CC50C30-1F3B-466C-A799-EC36017C22D6}" type="pres">
      <dgm:prSet presAssocID="{A8A0BCCE-FC49-4ADE-AB2F-92BB7D95C8D3}" presName="rootConnector" presStyleLbl="node2" presStyleIdx="6" presStyleCnt="7"/>
      <dgm:spPr/>
      <dgm:t>
        <a:bodyPr/>
        <a:lstStyle/>
        <a:p>
          <a:endParaRPr lang="zh-TW" altLang="en-US"/>
        </a:p>
      </dgm:t>
    </dgm:pt>
    <dgm:pt modelId="{D2A220F1-99A9-4FB0-ADCE-B1E5435B8FDE}" type="pres">
      <dgm:prSet presAssocID="{A8A0BCCE-FC49-4ADE-AB2F-92BB7D95C8D3}" presName="hierChild4" presStyleCnt="0"/>
      <dgm:spPr/>
    </dgm:pt>
    <dgm:pt modelId="{813FF068-F360-488A-A1C0-1C86838FE063}" type="pres">
      <dgm:prSet presAssocID="{A8A0BCCE-FC49-4ADE-AB2F-92BB7D95C8D3}" presName="hierChild5" presStyleCnt="0"/>
      <dgm:spPr/>
    </dgm:pt>
    <dgm:pt modelId="{682841F6-1348-40A8-94F3-FED55E7E24C1}" type="pres">
      <dgm:prSet presAssocID="{E5CF9F12-1F32-4782-BD8F-74325B578C55}" presName="hierChild3" presStyleCnt="0"/>
      <dgm:spPr/>
    </dgm:pt>
  </dgm:ptLst>
  <dgm:cxnLst>
    <dgm:cxn modelId="{177C86B4-2650-4C71-83B8-01195FB83DCC}" srcId="{45298545-323F-4B9F-A3D8-7849EE5DF005}" destId="{E5CF9F12-1F32-4782-BD8F-74325B578C55}" srcOrd="0" destOrd="0" parTransId="{2E9243D6-49CC-4069-94DC-A3C463FBC5D9}" sibTransId="{D11EC255-0BC4-4E35-8457-7CEF73AE6B64}"/>
    <dgm:cxn modelId="{0215042E-5E39-4B4E-B8C9-2F0E5A395D12}" srcId="{85C80378-417F-4509-A16D-2C8576B25BF3}" destId="{D0AB1965-DDB4-46D0-B3E5-B7F1C777229F}" srcOrd="0" destOrd="0" parTransId="{574C7289-D093-448B-AC16-A1A9110D5FFB}" sibTransId="{0B0D5ADA-FF5D-4D60-952F-C25591966791}"/>
    <dgm:cxn modelId="{6A30A30F-B92F-4C4A-B0CC-74DBE7DD5F6D}" type="presOf" srcId="{D0AB1965-DDB4-46D0-B3E5-B7F1C777229F}" destId="{AA9A05D1-790B-4C27-9594-E9461741122D}" srcOrd="0" destOrd="0" presId="urn:microsoft.com/office/officeart/2005/8/layout/orgChart1"/>
    <dgm:cxn modelId="{DF156E69-27E9-4C87-9EAE-D101DC626333}" type="presOf" srcId="{A8A0BCCE-FC49-4ADE-AB2F-92BB7D95C8D3}" destId="{3CEA484C-2550-4652-AA5F-1A70CBA0AC84}" srcOrd="0" destOrd="0" presId="urn:microsoft.com/office/officeart/2005/8/layout/orgChart1"/>
    <dgm:cxn modelId="{D6131252-BB93-4B29-A2DA-BD3EEFFCEDA1}" srcId="{E5CF9F12-1F32-4782-BD8F-74325B578C55}" destId="{F474B977-1F55-45C7-A281-04E30B41B7D5}" srcOrd="3" destOrd="0" parTransId="{154E9CF3-E518-4DA4-A4A7-B1E6FBE7A69F}" sibTransId="{E0A5535C-5256-4DAA-A880-CC01871EE5E4}"/>
    <dgm:cxn modelId="{D32E5E06-5BF4-411A-80B1-1B4A56718227}" type="presOf" srcId="{F474B977-1F55-45C7-A281-04E30B41B7D5}" destId="{9FD84A2E-64DC-44FA-9C5F-9F580380CDDC}" srcOrd="1" destOrd="0" presId="urn:microsoft.com/office/officeart/2005/8/layout/orgChart1"/>
    <dgm:cxn modelId="{BE366935-B2D4-4DC3-A1D8-CF8A51FD216E}" type="presOf" srcId="{D0AB1965-DDB4-46D0-B3E5-B7F1C777229F}" destId="{A845E603-53F2-4939-855C-EE3C774B68B4}" srcOrd="1" destOrd="0" presId="urn:microsoft.com/office/officeart/2005/8/layout/orgChart1"/>
    <dgm:cxn modelId="{691D85AD-8932-4630-B4EC-7B717E784846}" type="presOf" srcId="{E691CA4C-2A03-4C1A-8D9D-491C01FAC908}" destId="{EB874C78-264B-4479-881B-31147C3F3910}" srcOrd="0" destOrd="0" presId="urn:microsoft.com/office/officeart/2005/8/layout/orgChart1"/>
    <dgm:cxn modelId="{C00ADBF8-BD5B-4413-AD19-C8A775365E80}" type="presOf" srcId="{322661AD-9471-4A7D-A072-749C3951F258}" destId="{2A514240-2C92-4D77-A0A9-8A98797AA181}" srcOrd="0" destOrd="0" presId="urn:microsoft.com/office/officeart/2005/8/layout/orgChart1"/>
    <dgm:cxn modelId="{8F248AB3-22C4-44BD-8990-D4AD474A22B2}" type="presOf" srcId="{9A2EEC5F-8DFC-445A-93B0-A62E99F0F545}" destId="{4ED0E675-30D9-4F8E-84CD-D751B0380330}" srcOrd="0" destOrd="0" presId="urn:microsoft.com/office/officeart/2005/8/layout/orgChart1"/>
    <dgm:cxn modelId="{5F5E081D-5769-4B4D-9BA4-91FE6476799A}" type="presOf" srcId="{ABF559FC-62F2-4658-8A87-AD3280189ECD}" destId="{25EF7088-4349-4389-B538-53DB0F25194E}" srcOrd="1" destOrd="0" presId="urn:microsoft.com/office/officeart/2005/8/layout/orgChart1"/>
    <dgm:cxn modelId="{4F5793B9-C78E-49FF-A8EB-818C95023DD3}" type="presOf" srcId="{11AC4527-70CB-4ED5-BA66-182684B45F66}" destId="{499C34A3-8939-415F-A837-02B11491341E}" srcOrd="0" destOrd="0" presId="urn:microsoft.com/office/officeart/2005/8/layout/orgChart1"/>
    <dgm:cxn modelId="{44510FD5-BA38-40B5-98BD-C6B43C5A3C72}" type="presOf" srcId="{1A28A131-99C8-466E-B96C-2E4557F9FE00}" destId="{D0664215-CCFE-420A-9890-F20DAE0E8C7F}" srcOrd="0" destOrd="0" presId="urn:microsoft.com/office/officeart/2005/8/layout/orgChart1"/>
    <dgm:cxn modelId="{E4C313EF-697C-410D-8677-006B90B16876}" srcId="{E5CF9F12-1F32-4782-BD8F-74325B578C55}" destId="{3921C8B2-BE3F-44AE-81E4-BDD41031ADE6}" srcOrd="4" destOrd="0" parTransId="{322661AD-9471-4A7D-A072-749C3951F258}" sibTransId="{80607BCA-2209-40C2-A774-8190D360EC0C}"/>
    <dgm:cxn modelId="{E71CF888-48F4-4C12-B205-9A264EACBAA9}" type="presOf" srcId="{85C80378-417F-4509-A16D-2C8576B25BF3}" destId="{53911FED-EF9E-4DBB-9546-4549AA8862B4}" srcOrd="0" destOrd="0" presId="urn:microsoft.com/office/officeart/2005/8/layout/orgChart1"/>
    <dgm:cxn modelId="{E53B58C7-EA61-4B4C-831F-03D1D7CC8E8F}" type="presOf" srcId="{85C80378-417F-4509-A16D-2C8576B25BF3}" destId="{16B4EC3D-3E5F-410A-929B-E16E91C19351}" srcOrd="1" destOrd="0" presId="urn:microsoft.com/office/officeart/2005/8/layout/orgChart1"/>
    <dgm:cxn modelId="{93821EC7-68BA-4BE7-BB08-673B0C3195B5}" type="presOf" srcId="{EBDBE85D-97B6-43C7-A44B-28456373ED08}" destId="{5C6F856D-9335-453D-B3B7-B4A1BACF8A8E}" srcOrd="1" destOrd="0" presId="urn:microsoft.com/office/officeart/2005/8/layout/orgChart1"/>
    <dgm:cxn modelId="{97F8EAC7-0E49-4EA0-87A1-C4DB0B30F16F}" srcId="{E5CF9F12-1F32-4782-BD8F-74325B578C55}" destId="{E691CA4C-2A03-4C1A-8D9D-491C01FAC908}" srcOrd="5" destOrd="0" parTransId="{861D7A35-0F60-47BD-9625-223222EDC1EA}" sibTransId="{91DCB6F0-233F-4A48-B3A5-24DC86BCA617}"/>
    <dgm:cxn modelId="{E1E04A60-3FEC-4EFC-AF1A-DFB69A27BF3B}" type="presOf" srcId="{3921C8B2-BE3F-44AE-81E4-BDD41031ADE6}" destId="{ADD15BBB-C5AA-46B7-8DC5-EA692C514EC1}" srcOrd="0" destOrd="0" presId="urn:microsoft.com/office/officeart/2005/8/layout/orgChart1"/>
    <dgm:cxn modelId="{6B3ACB9D-DF15-4372-B9D3-C63CD87C2D0B}" type="presOf" srcId="{EBDBE85D-97B6-43C7-A44B-28456373ED08}" destId="{41AACB13-7352-478A-B63B-B1EB0606FFDD}" srcOrd="0" destOrd="0" presId="urn:microsoft.com/office/officeart/2005/8/layout/orgChart1"/>
    <dgm:cxn modelId="{2B6CB7FF-2ED7-4F92-BAF8-C954BFAB0078}" type="presOf" srcId="{F474B977-1F55-45C7-A281-04E30B41B7D5}" destId="{A89750AA-5DC7-4D3F-9FC5-DF071931A4B6}" srcOrd="0" destOrd="0" presId="urn:microsoft.com/office/officeart/2005/8/layout/orgChart1"/>
    <dgm:cxn modelId="{E0691A07-F6EF-49FB-9231-5335B4801C62}" type="presOf" srcId="{3921C8B2-BE3F-44AE-81E4-BDD41031ADE6}" destId="{BA626AA9-F78C-433A-A433-B4786607BAE8}" srcOrd="1" destOrd="0" presId="urn:microsoft.com/office/officeart/2005/8/layout/orgChart1"/>
    <dgm:cxn modelId="{BA7E02CE-138C-48DB-9229-34C6C58DA966}" type="presOf" srcId="{C420FBFF-BF0F-4147-B260-4C46BA1A9BEA}" destId="{DFF1C788-BD96-4FEF-A779-4C64DCD21B2C}" srcOrd="0" destOrd="0" presId="urn:microsoft.com/office/officeart/2005/8/layout/orgChart1"/>
    <dgm:cxn modelId="{91EBB394-6092-4C99-8870-E587047D2949}" type="presOf" srcId="{6D2DA83F-8BE2-4422-BE02-594F4C407BB0}" destId="{2C07DED3-6A2B-47D8-B57F-BB5C182A959C}" srcOrd="0" destOrd="0" presId="urn:microsoft.com/office/officeart/2005/8/layout/orgChart1"/>
    <dgm:cxn modelId="{1F83BC20-1710-4C8A-A887-2D9F52E97B8E}" srcId="{E5CF9F12-1F32-4782-BD8F-74325B578C55}" destId="{EBDBE85D-97B6-43C7-A44B-28456373ED08}" srcOrd="2" destOrd="0" parTransId="{25A21815-B21E-4683-9161-7D7A6153952E}" sibTransId="{C538E6EE-5742-4177-8163-39837CB029AE}"/>
    <dgm:cxn modelId="{6E62A05F-9B4D-4CC2-B94D-1B7CED86479A}" srcId="{E5CF9F12-1F32-4782-BD8F-74325B578C55}" destId="{11AC4527-70CB-4ED5-BA66-182684B45F66}" srcOrd="1" destOrd="0" parTransId="{C420FBFF-BF0F-4147-B260-4C46BA1A9BEA}" sibTransId="{D6220C34-80F3-4DD0-A0BF-83745B8CBC2A}"/>
    <dgm:cxn modelId="{28FDDED9-ACD6-47C9-8B58-61A8A7FE422E}" type="presOf" srcId="{154E9CF3-E518-4DA4-A4A7-B1E6FBE7A69F}" destId="{AF88AD93-8C4E-4E13-8146-382B7B7FC466}" srcOrd="0" destOrd="0" presId="urn:microsoft.com/office/officeart/2005/8/layout/orgChart1"/>
    <dgm:cxn modelId="{9509FA58-6F98-4A4C-991D-70E5CFDF5091}" type="presOf" srcId="{861D7A35-0F60-47BD-9625-223222EDC1EA}" destId="{07897FC2-FA48-42C8-88A9-088010CCC9A1}" srcOrd="0" destOrd="0" presId="urn:microsoft.com/office/officeart/2005/8/layout/orgChart1"/>
    <dgm:cxn modelId="{111ECB26-DF20-4F22-984A-B536262F6AE7}" type="presOf" srcId="{574C7289-D093-448B-AC16-A1A9110D5FFB}" destId="{B3D9E8EC-4653-46DD-BEA5-9558EEB61CBC}" srcOrd="0" destOrd="0" presId="urn:microsoft.com/office/officeart/2005/8/layout/orgChart1"/>
    <dgm:cxn modelId="{B71466AF-29CF-497F-9DE7-D59F657900F3}" type="presOf" srcId="{11AC4527-70CB-4ED5-BA66-182684B45F66}" destId="{A76A2CD7-DA28-4498-8F6A-E5072B481FBD}" srcOrd="1" destOrd="0" presId="urn:microsoft.com/office/officeart/2005/8/layout/orgChart1"/>
    <dgm:cxn modelId="{D2D17CE4-E149-4E66-8B93-0F5E19F13DD3}" type="presOf" srcId="{45298545-323F-4B9F-A3D8-7849EE5DF005}" destId="{2363C382-8181-4F29-B38E-B159EFCD63AC}" srcOrd="0" destOrd="0" presId="urn:microsoft.com/office/officeart/2005/8/layout/orgChart1"/>
    <dgm:cxn modelId="{B0D5DAF4-9BC6-476A-9BA8-CDF38E7402F4}" type="presOf" srcId="{E5CF9F12-1F32-4782-BD8F-74325B578C55}" destId="{7BF296C3-328B-4773-AA9D-E196871E6816}" srcOrd="0" destOrd="0" presId="urn:microsoft.com/office/officeart/2005/8/layout/orgChart1"/>
    <dgm:cxn modelId="{8A11425C-E478-48F5-BBB1-504B5E9F4A3C}" type="presOf" srcId="{25A21815-B21E-4683-9161-7D7A6153952E}" destId="{398003DB-F12A-4213-A8EC-2069C86FD2B6}" srcOrd="0" destOrd="0" presId="urn:microsoft.com/office/officeart/2005/8/layout/orgChart1"/>
    <dgm:cxn modelId="{ADF7F4C5-A60C-4E91-AA8C-46EED4F7237B}" type="presOf" srcId="{E5CF9F12-1F32-4782-BD8F-74325B578C55}" destId="{4E08C0B7-DBD3-4587-86A2-94E464567E34}" srcOrd="1" destOrd="0" presId="urn:microsoft.com/office/officeart/2005/8/layout/orgChart1"/>
    <dgm:cxn modelId="{F83EAC7E-329B-4DCA-8FC4-71041A1E5F8C}" type="presOf" srcId="{E691CA4C-2A03-4C1A-8D9D-491C01FAC908}" destId="{83C8F3E0-CF9F-4CF1-9FF7-74561132B65A}" srcOrd="1" destOrd="0" presId="urn:microsoft.com/office/officeart/2005/8/layout/orgChart1"/>
    <dgm:cxn modelId="{7B590497-DDA0-4A3E-9222-50C470962FE9}" type="presOf" srcId="{A8A0BCCE-FC49-4ADE-AB2F-92BB7D95C8D3}" destId="{6CC50C30-1F3B-466C-A799-EC36017C22D6}" srcOrd="1" destOrd="0" presId="urn:microsoft.com/office/officeart/2005/8/layout/orgChart1"/>
    <dgm:cxn modelId="{9CD8D6B7-DEBD-4323-9F95-1C240343A520}" srcId="{E5CF9F12-1F32-4782-BD8F-74325B578C55}" destId="{A8A0BCCE-FC49-4ADE-AB2F-92BB7D95C8D3}" srcOrd="6" destOrd="0" parTransId="{9A2EEC5F-8DFC-445A-93B0-A62E99F0F545}" sibTransId="{F2E37151-8170-4E9A-B946-46EDAC2876C6}"/>
    <dgm:cxn modelId="{6F484E3E-3260-4317-A98C-5C5043468C65}" type="presOf" srcId="{ABF559FC-62F2-4658-8A87-AD3280189ECD}" destId="{F9C7D9BD-8874-41E9-AFB1-F151ACD3C8AC}" srcOrd="0" destOrd="0" presId="urn:microsoft.com/office/officeart/2005/8/layout/orgChart1"/>
    <dgm:cxn modelId="{789EB25B-C081-4715-98F9-8D1DD8F21848}" srcId="{E5CF9F12-1F32-4782-BD8F-74325B578C55}" destId="{85C80378-417F-4509-A16D-2C8576B25BF3}" srcOrd="0" destOrd="0" parTransId="{1A28A131-99C8-466E-B96C-2E4557F9FE00}" sibTransId="{A1E0A2B6-DC3D-4E4B-91F0-8AA790732353}"/>
    <dgm:cxn modelId="{0133E8AD-80AE-4BA8-A56A-070DD0D5D557}" srcId="{85C80378-417F-4509-A16D-2C8576B25BF3}" destId="{ABF559FC-62F2-4658-8A87-AD3280189ECD}" srcOrd="1" destOrd="0" parTransId="{6D2DA83F-8BE2-4422-BE02-594F4C407BB0}" sibTransId="{436D2B80-13F0-4B39-87BF-469DB6851D9E}"/>
    <dgm:cxn modelId="{4A2FE4B4-0E26-45EC-8C11-E6264B5EB7A9}" type="presParOf" srcId="{2363C382-8181-4F29-B38E-B159EFCD63AC}" destId="{9DB000B8-49F2-4889-9CE2-9C9EAFE7B5F3}" srcOrd="0" destOrd="0" presId="urn:microsoft.com/office/officeart/2005/8/layout/orgChart1"/>
    <dgm:cxn modelId="{0EE0A104-1482-4C47-8EB0-24650A465BE6}" type="presParOf" srcId="{9DB000B8-49F2-4889-9CE2-9C9EAFE7B5F3}" destId="{C4EFE77D-08BF-4EFB-AFE5-077AB7033BC2}" srcOrd="0" destOrd="0" presId="urn:microsoft.com/office/officeart/2005/8/layout/orgChart1"/>
    <dgm:cxn modelId="{E8A66194-8C99-4E26-BD22-E5F1F1168FD9}" type="presParOf" srcId="{C4EFE77D-08BF-4EFB-AFE5-077AB7033BC2}" destId="{7BF296C3-328B-4773-AA9D-E196871E6816}" srcOrd="0" destOrd="0" presId="urn:microsoft.com/office/officeart/2005/8/layout/orgChart1"/>
    <dgm:cxn modelId="{970E26C1-1BEF-4C90-9FEE-8FB6883B054D}" type="presParOf" srcId="{C4EFE77D-08BF-4EFB-AFE5-077AB7033BC2}" destId="{4E08C0B7-DBD3-4587-86A2-94E464567E34}" srcOrd="1" destOrd="0" presId="urn:microsoft.com/office/officeart/2005/8/layout/orgChart1"/>
    <dgm:cxn modelId="{A2D71C96-9B54-4200-9690-A8F51E3C9184}" type="presParOf" srcId="{9DB000B8-49F2-4889-9CE2-9C9EAFE7B5F3}" destId="{7239DCCB-27CC-4AD2-A402-EDD0715C965F}" srcOrd="1" destOrd="0" presId="urn:microsoft.com/office/officeart/2005/8/layout/orgChart1"/>
    <dgm:cxn modelId="{98D95753-29B6-4265-B23F-79529F8DCCD9}" type="presParOf" srcId="{7239DCCB-27CC-4AD2-A402-EDD0715C965F}" destId="{D0664215-CCFE-420A-9890-F20DAE0E8C7F}" srcOrd="0" destOrd="0" presId="urn:microsoft.com/office/officeart/2005/8/layout/orgChart1"/>
    <dgm:cxn modelId="{72811CB8-32C6-4190-8393-2213CCB66495}" type="presParOf" srcId="{7239DCCB-27CC-4AD2-A402-EDD0715C965F}" destId="{A965BBEA-C140-4299-A264-EC1121B6ED9F}" srcOrd="1" destOrd="0" presId="urn:microsoft.com/office/officeart/2005/8/layout/orgChart1"/>
    <dgm:cxn modelId="{2D7BC6EF-0ABC-4A2A-A948-3FD16ACA30BE}" type="presParOf" srcId="{A965BBEA-C140-4299-A264-EC1121B6ED9F}" destId="{C775491D-480B-470F-B326-4A8E8013F810}" srcOrd="0" destOrd="0" presId="urn:microsoft.com/office/officeart/2005/8/layout/orgChart1"/>
    <dgm:cxn modelId="{236AA3BA-7FCD-468B-AE18-7EE8AFC8E317}" type="presParOf" srcId="{C775491D-480B-470F-B326-4A8E8013F810}" destId="{53911FED-EF9E-4DBB-9546-4549AA8862B4}" srcOrd="0" destOrd="0" presId="urn:microsoft.com/office/officeart/2005/8/layout/orgChart1"/>
    <dgm:cxn modelId="{C21805A4-0932-45FE-8413-993F7DA877EE}" type="presParOf" srcId="{C775491D-480B-470F-B326-4A8E8013F810}" destId="{16B4EC3D-3E5F-410A-929B-E16E91C19351}" srcOrd="1" destOrd="0" presId="urn:microsoft.com/office/officeart/2005/8/layout/orgChart1"/>
    <dgm:cxn modelId="{C2BB1E94-60AF-4528-B0C0-385ADEB3BD7B}" type="presParOf" srcId="{A965BBEA-C140-4299-A264-EC1121B6ED9F}" destId="{9A01B22A-4477-4C6B-8BCD-CA4EECD31FBB}" srcOrd="1" destOrd="0" presId="urn:microsoft.com/office/officeart/2005/8/layout/orgChart1"/>
    <dgm:cxn modelId="{674D7460-BC25-4FBC-ADB3-4DD3BE16831E}" type="presParOf" srcId="{9A01B22A-4477-4C6B-8BCD-CA4EECD31FBB}" destId="{B3D9E8EC-4653-46DD-BEA5-9558EEB61CBC}" srcOrd="0" destOrd="0" presId="urn:microsoft.com/office/officeart/2005/8/layout/orgChart1"/>
    <dgm:cxn modelId="{03D882DD-8674-45EC-8908-D8645A3EE349}" type="presParOf" srcId="{9A01B22A-4477-4C6B-8BCD-CA4EECD31FBB}" destId="{21AF858C-A3FA-410A-BB91-EFB214D73DDC}" srcOrd="1" destOrd="0" presId="urn:microsoft.com/office/officeart/2005/8/layout/orgChart1"/>
    <dgm:cxn modelId="{D40994BB-33FB-42E3-A34B-962B4F9FD28C}" type="presParOf" srcId="{21AF858C-A3FA-410A-BB91-EFB214D73DDC}" destId="{866B90C5-B333-4C4B-BB4F-07B6AB38EDE1}" srcOrd="0" destOrd="0" presId="urn:microsoft.com/office/officeart/2005/8/layout/orgChart1"/>
    <dgm:cxn modelId="{C68A1A34-48C1-4169-973C-861E7FFCD5D2}" type="presParOf" srcId="{866B90C5-B333-4C4B-BB4F-07B6AB38EDE1}" destId="{AA9A05D1-790B-4C27-9594-E9461741122D}" srcOrd="0" destOrd="0" presId="urn:microsoft.com/office/officeart/2005/8/layout/orgChart1"/>
    <dgm:cxn modelId="{6E9113E5-49BE-4DCD-A5DB-3AFD3A638929}" type="presParOf" srcId="{866B90C5-B333-4C4B-BB4F-07B6AB38EDE1}" destId="{A845E603-53F2-4939-855C-EE3C774B68B4}" srcOrd="1" destOrd="0" presId="urn:microsoft.com/office/officeart/2005/8/layout/orgChart1"/>
    <dgm:cxn modelId="{F8254491-AE07-4AC4-9311-E73469279180}" type="presParOf" srcId="{21AF858C-A3FA-410A-BB91-EFB214D73DDC}" destId="{8FEB7133-F14A-43EC-8B09-543EC8741DAE}" srcOrd="1" destOrd="0" presId="urn:microsoft.com/office/officeart/2005/8/layout/orgChart1"/>
    <dgm:cxn modelId="{42DED4EF-E8D6-4526-8806-D4DB6909ABC7}" type="presParOf" srcId="{21AF858C-A3FA-410A-BB91-EFB214D73DDC}" destId="{AEF19D01-1E5C-4053-8CCA-C1CD29D7C18F}" srcOrd="2" destOrd="0" presId="urn:microsoft.com/office/officeart/2005/8/layout/orgChart1"/>
    <dgm:cxn modelId="{7802F5B0-C8AD-4476-B3C1-79FFFB5B8CC4}" type="presParOf" srcId="{9A01B22A-4477-4C6B-8BCD-CA4EECD31FBB}" destId="{2C07DED3-6A2B-47D8-B57F-BB5C182A959C}" srcOrd="2" destOrd="0" presId="urn:microsoft.com/office/officeart/2005/8/layout/orgChart1"/>
    <dgm:cxn modelId="{CC066B8B-F7B1-417B-82B9-3C09CFB28FE7}" type="presParOf" srcId="{9A01B22A-4477-4C6B-8BCD-CA4EECD31FBB}" destId="{FD520866-059C-4DC8-8827-29C7A94647B4}" srcOrd="3" destOrd="0" presId="urn:microsoft.com/office/officeart/2005/8/layout/orgChart1"/>
    <dgm:cxn modelId="{0EB5DC94-F0A5-4530-972A-765329919CEE}" type="presParOf" srcId="{FD520866-059C-4DC8-8827-29C7A94647B4}" destId="{3CBB69E7-952B-44B0-8F6E-2290A335B64D}" srcOrd="0" destOrd="0" presId="urn:microsoft.com/office/officeart/2005/8/layout/orgChart1"/>
    <dgm:cxn modelId="{A72EC921-EFB0-4BD1-B6E6-3C65563D3BF3}" type="presParOf" srcId="{3CBB69E7-952B-44B0-8F6E-2290A335B64D}" destId="{F9C7D9BD-8874-41E9-AFB1-F151ACD3C8AC}" srcOrd="0" destOrd="0" presId="urn:microsoft.com/office/officeart/2005/8/layout/orgChart1"/>
    <dgm:cxn modelId="{A0040D8B-A539-4DAB-83AD-389CCC543537}" type="presParOf" srcId="{3CBB69E7-952B-44B0-8F6E-2290A335B64D}" destId="{25EF7088-4349-4389-B538-53DB0F25194E}" srcOrd="1" destOrd="0" presId="urn:microsoft.com/office/officeart/2005/8/layout/orgChart1"/>
    <dgm:cxn modelId="{57D54505-4D39-4710-93AE-49C780861FB2}" type="presParOf" srcId="{FD520866-059C-4DC8-8827-29C7A94647B4}" destId="{320E3746-ADA0-479E-9BC7-0C20C2BA5CF8}" srcOrd="1" destOrd="0" presId="urn:microsoft.com/office/officeart/2005/8/layout/orgChart1"/>
    <dgm:cxn modelId="{D95A739A-4315-4C96-AF95-28E53C89C97C}" type="presParOf" srcId="{FD520866-059C-4DC8-8827-29C7A94647B4}" destId="{9C719655-B1A3-4C2E-8814-0C99C3B52629}" srcOrd="2" destOrd="0" presId="urn:microsoft.com/office/officeart/2005/8/layout/orgChart1"/>
    <dgm:cxn modelId="{077293BA-A71A-4598-B0E6-3586FFA88D53}" type="presParOf" srcId="{A965BBEA-C140-4299-A264-EC1121B6ED9F}" destId="{5C0825CC-E572-4F0D-B74E-2B56D77588CC}" srcOrd="2" destOrd="0" presId="urn:microsoft.com/office/officeart/2005/8/layout/orgChart1"/>
    <dgm:cxn modelId="{3AF2576D-2648-48FE-8BCE-45D00999B911}" type="presParOf" srcId="{7239DCCB-27CC-4AD2-A402-EDD0715C965F}" destId="{DFF1C788-BD96-4FEF-A779-4C64DCD21B2C}" srcOrd="2" destOrd="0" presId="urn:microsoft.com/office/officeart/2005/8/layout/orgChart1"/>
    <dgm:cxn modelId="{04666DCB-6174-481E-8C44-B559E8567419}" type="presParOf" srcId="{7239DCCB-27CC-4AD2-A402-EDD0715C965F}" destId="{282704CA-4C6C-4D50-A6DB-E62201085D4F}" srcOrd="3" destOrd="0" presId="urn:microsoft.com/office/officeart/2005/8/layout/orgChart1"/>
    <dgm:cxn modelId="{623973A2-50A2-4534-9F5C-BD22DF8690F4}" type="presParOf" srcId="{282704CA-4C6C-4D50-A6DB-E62201085D4F}" destId="{92BBF8B3-3256-45AE-98DF-DF9E48C562DB}" srcOrd="0" destOrd="0" presId="urn:microsoft.com/office/officeart/2005/8/layout/orgChart1"/>
    <dgm:cxn modelId="{08CDFD97-3B1E-482A-B13F-3B5808D3A7CE}" type="presParOf" srcId="{92BBF8B3-3256-45AE-98DF-DF9E48C562DB}" destId="{499C34A3-8939-415F-A837-02B11491341E}" srcOrd="0" destOrd="0" presId="urn:microsoft.com/office/officeart/2005/8/layout/orgChart1"/>
    <dgm:cxn modelId="{71070F32-F3DC-480D-AEE7-A175265D50A3}" type="presParOf" srcId="{92BBF8B3-3256-45AE-98DF-DF9E48C562DB}" destId="{A76A2CD7-DA28-4498-8F6A-E5072B481FBD}" srcOrd="1" destOrd="0" presId="urn:microsoft.com/office/officeart/2005/8/layout/orgChart1"/>
    <dgm:cxn modelId="{F451B824-E4E4-4526-9E32-AA9823EE3EAF}" type="presParOf" srcId="{282704CA-4C6C-4D50-A6DB-E62201085D4F}" destId="{464AAED1-FEE3-4AF3-8CF5-4B1318360204}" srcOrd="1" destOrd="0" presId="urn:microsoft.com/office/officeart/2005/8/layout/orgChart1"/>
    <dgm:cxn modelId="{D5ABDDF5-5A09-4B5A-BEE2-4B792078975A}" type="presParOf" srcId="{282704CA-4C6C-4D50-A6DB-E62201085D4F}" destId="{1E8309ED-E755-42D8-8FC0-F25F1A8013F2}" srcOrd="2" destOrd="0" presId="urn:microsoft.com/office/officeart/2005/8/layout/orgChart1"/>
    <dgm:cxn modelId="{E0F6243C-D15C-4859-8D8B-51A5EDE53829}" type="presParOf" srcId="{7239DCCB-27CC-4AD2-A402-EDD0715C965F}" destId="{398003DB-F12A-4213-A8EC-2069C86FD2B6}" srcOrd="4" destOrd="0" presId="urn:microsoft.com/office/officeart/2005/8/layout/orgChart1"/>
    <dgm:cxn modelId="{1CF3E836-0DF9-4D55-9F2C-20371F999D75}" type="presParOf" srcId="{7239DCCB-27CC-4AD2-A402-EDD0715C965F}" destId="{8774541F-B653-44A2-B987-9F1A0F3745A3}" srcOrd="5" destOrd="0" presId="urn:microsoft.com/office/officeart/2005/8/layout/orgChart1"/>
    <dgm:cxn modelId="{54EB5CBD-C5CF-4872-8FD6-B989CF86B80D}" type="presParOf" srcId="{8774541F-B653-44A2-B987-9F1A0F3745A3}" destId="{8F9E33E5-0415-45DC-B3B8-F0E8F7C7D18E}" srcOrd="0" destOrd="0" presId="urn:microsoft.com/office/officeart/2005/8/layout/orgChart1"/>
    <dgm:cxn modelId="{B246F23D-D147-4EF7-83BD-BE97B3AAB695}" type="presParOf" srcId="{8F9E33E5-0415-45DC-B3B8-F0E8F7C7D18E}" destId="{41AACB13-7352-478A-B63B-B1EB0606FFDD}" srcOrd="0" destOrd="0" presId="urn:microsoft.com/office/officeart/2005/8/layout/orgChart1"/>
    <dgm:cxn modelId="{66E8A496-9827-4AE4-BB3D-20FE22975ABA}" type="presParOf" srcId="{8F9E33E5-0415-45DC-B3B8-F0E8F7C7D18E}" destId="{5C6F856D-9335-453D-B3B7-B4A1BACF8A8E}" srcOrd="1" destOrd="0" presId="urn:microsoft.com/office/officeart/2005/8/layout/orgChart1"/>
    <dgm:cxn modelId="{8C131B35-A730-4E89-8DAC-D7800EFD3A1E}" type="presParOf" srcId="{8774541F-B653-44A2-B987-9F1A0F3745A3}" destId="{086A1E4A-F3B9-49B9-A323-4970AE7465E0}" srcOrd="1" destOrd="0" presId="urn:microsoft.com/office/officeart/2005/8/layout/orgChart1"/>
    <dgm:cxn modelId="{19EC0F9B-810B-44A2-8FDC-7B926B2DB41B}" type="presParOf" srcId="{8774541F-B653-44A2-B987-9F1A0F3745A3}" destId="{433C06B3-7EF6-4DD6-BAC2-9ABAB27929DC}" srcOrd="2" destOrd="0" presId="urn:microsoft.com/office/officeart/2005/8/layout/orgChart1"/>
    <dgm:cxn modelId="{4CACE55F-3A99-41AB-894A-61B95B10F66F}" type="presParOf" srcId="{7239DCCB-27CC-4AD2-A402-EDD0715C965F}" destId="{AF88AD93-8C4E-4E13-8146-382B7B7FC466}" srcOrd="6" destOrd="0" presId="urn:microsoft.com/office/officeart/2005/8/layout/orgChart1"/>
    <dgm:cxn modelId="{CCCC7249-CED0-4687-8D25-D0A3675FA339}" type="presParOf" srcId="{7239DCCB-27CC-4AD2-A402-EDD0715C965F}" destId="{0B3D66D3-D6E0-45C8-8F78-6A98B4EE25DB}" srcOrd="7" destOrd="0" presId="urn:microsoft.com/office/officeart/2005/8/layout/orgChart1"/>
    <dgm:cxn modelId="{5CA65AB7-7C62-4A48-8F02-7926182422FF}" type="presParOf" srcId="{0B3D66D3-D6E0-45C8-8F78-6A98B4EE25DB}" destId="{429E08A3-9E5A-4D9E-9CE6-90E135C5D696}" srcOrd="0" destOrd="0" presId="urn:microsoft.com/office/officeart/2005/8/layout/orgChart1"/>
    <dgm:cxn modelId="{BBECD29E-D68C-456F-99EB-FADC4CE64FA1}" type="presParOf" srcId="{429E08A3-9E5A-4D9E-9CE6-90E135C5D696}" destId="{A89750AA-5DC7-4D3F-9FC5-DF071931A4B6}" srcOrd="0" destOrd="0" presId="urn:microsoft.com/office/officeart/2005/8/layout/orgChart1"/>
    <dgm:cxn modelId="{C43CD544-6225-4813-9265-3FEB48703F65}" type="presParOf" srcId="{429E08A3-9E5A-4D9E-9CE6-90E135C5D696}" destId="{9FD84A2E-64DC-44FA-9C5F-9F580380CDDC}" srcOrd="1" destOrd="0" presId="urn:microsoft.com/office/officeart/2005/8/layout/orgChart1"/>
    <dgm:cxn modelId="{5491B61D-538F-4326-858A-5152F8168D02}" type="presParOf" srcId="{0B3D66D3-D6E0-45C8-8F78-6A98B4EE25DB}" destId="{AAE13C1C-8DB4-4632-91D1-CFE2F6CF0F5A}" srcOrd="1" destOrd="0" presId="urn:microsoft.com/office/officeart/2005/8/layout/orgChart1"/>
    <dgm:cxn modelId="{0C5B6D78-D137-42B2-B81A-E7080F4E6737}" type="presParOf" srcId="{0B3D66D3-D6E0-45C8-8F78-6A98B4EE25DB}" destId="{0121CCBE-67EF-4DC7-8448-DCA6D0386A17}" srcOrd="2" destOrd="0" presId="urn:microsoft.com/office/officeart/2005/8/layout/orgChart1"/>
    <dgm:cxn modelId="{257A7DF7-7505-4B88-B9DD-CC26C5FB09B8}" type="presParOf" srcId="{7239DCCB-27CC-4AD2-A402-EDD0715C965F}" destId="{2A514240-2C92-4D77-A0A9-8A98797AA181}" srcOrd="8" destOrd="0" presId="urn:microsoft.com/office/officeart/2005/8/layout/orgChart1"/>
    <dgm:cxn modelId="{038D6481-DF15-43CF-9873-9F1907148868}" type="presParOf" srcId="{7239DCCB-27CC-4AD2-A402-EDD0715C965F}" destId="{E27D5C3C-C7D7-4DC7-BBF6-B43AE3E0763E}" srcOrd="9" destOrd="0" presId="urn:microsoft.com/office/officeart/2005/8/layout/orgChart1"/>
    <dgm:cxn modelId="{B623668C-8DF5-4738-BD6A-26B6F9A4830F}" type="presParOf" srcId="{E27D5C3C-C7D7-4DC7-BBF6-B43AE3E0763E}" destId="{CBC946BF-E099-4A65-9BB9-13A23EE618A7}" srcOrd="0" destOrd="0" presId="urn:microsoft.com/office/officeart/2005/8/layout/orgChart1"/>
    <dgm:cxn modelId="{E0EC20DC-1D80-411B-9BF3-1FCE6B15D25F}" type="presParOf" srcId="{CBC946BF-E099-4A65-9BB9-13A23EE618A7}" destId="{ADD15BBB-C5AA-46B7-8DC5-EA692C514EC1}" srcOrd="0" destOrd="0" presId="urn:microsoft.com/office/officeart/2005/8/layout/orgChart1"/>
    <dgm:cxn modelId="{6CCA1334-CC98-4714-8AD3-D9F57BF2DD1C}" type="presParOf" srcId="{CBC946BF-E099-4A65-9BB9-13A23EE618A7}" destId="{BA626AA9-F78C-433A-A433-B4786607BAE8}" srcOrd="1" destOrd="0" presId="urn:microsoft.com/office/officeart/2005/8/layout/orgChart1"/>
    <dgm:cxn modelId="{CCFD08FA-334C-4A23-BFE3-A74BD8E9D40E}" type="presParOf" srcId="{E27D5C3C-C7D7-4DC7-BBF6-B43AE3E0763E}" destId="{98AD9164-9063-4AE8-964D-A3DDE927E569}" srcOrd="1" destOrd="0" presId="urn:microsoft.com/office/officeart/2005/8/layout/orgChart1"/>
    <dgm:cxn modelId="{F46F40FD-5174-4F5D-8AAC-F13BCC0BD08D}" type="presParOf" srcId="{E27D5C3C-C7D7-4DC7-BBF6-B43AE3E0763E}" destId="{9DCDEC09-0F96-4D29-B277-E978D8637848}" srcOrd="2" destOrd="0" presId="urn:microsoft.com/office/officeart/2005/8/layout/orgChart1"/>
    <dgm:cxn modelId="{F4AE2E78-BBC1-43B9-8D9C-A486EEDE2551}" type="presParOf" srcId="{7239DCCB-27CC-4AD2-A402-EDD0715C965F}" destId="{07897FC2-FA48-42C8-88A9-088010CCC9A1}" srcOrd="10" destOrd="0" presId="urn:microsoft.com/office/officeart/2005/8/layout/orgChart1"/>
    <dgm:cxn modelId="{8A522A30-E185-4F49-9BEB-9C0F83DF4F68}" type="presParOf" srcId="{7239DCCB-27CC-4AD2-A402-EDD0715C965F}" destId="{1BF5B9E1-5979-4BC2-989B-96110A00084D}" srcOrd="11" destOrd="0" presId="urn:microsoft.com/office/officeart/2005/8/layout/orgChart1"/>
    <dgm:cxn modelId="{F867B908-5B16-4748-92A7-10ED6A81ECB2}" type="presParOf" srcId="{1BF5B9E1-5979-4BC2-989B-96110A00084D}" destId="{7239287F-75DF-459B-BBA8-2AF72BA0915F}" srcOrd="0" destOrd="0" presId="urn:microsoft.com/office/officeart/2005/8/layout/orgChart1"/>
    <dgm:cxn modelId="{8B7226B2-EBA4-495F-B0EE-97D7EB80DBBC}" type="presParOf" srcId="{7239287F-75DF-459B-BBA8-2AF72BA0915F}" destId="{EB874C78-264B-4479-881B-31147C3F3910}" srcOrd="0" destOrd="0" presId="urn:microsoft.com/office/officeart/2005/8/layout/orgChart1"/>
    <dgm:cxn modelId="{7036C7C7-9488-43A9-9FDE-5F4B28E5B394}" type="presParOf" srcId="{7239287F-75DF-459B-BBA8-2AF72BA0915F}" destId="{83C8F3E0-CF9F-4CF1-9FF7-74561132B65A}" srcOrd="1" destOrd="0" presId="urn:microsoft.com/office/officeart/2005/8/layout/orgChart1"/>
    <dgm:cxn modelId="{D4260568-9C22-40DB-885D-3901EEA3C0AA}" type="presParOf" srcId="{1BF5B9E1-5979-4BC2-989B-96110A00084D}" destId="{0E2BAAC8-9038-49F5-8570-F9AA918A268D}" srcOrd="1" destOrd="0" presId="urn:microsoft.com/office/officeart/2005/8/layout/orgChart1"/>
    <dgm:cxn modelId="{665CF06E-1185-41B3-A542-AA9887CF978D}" type="presParOf" srcId="{1BF5B9E1-5979-4BC2-989B-96110A00084D}" destId="{05A636FA-14BB-49C2-AE31-5FA6EABD6829}" srcOrd="2" destOrd="0" presId="urn:microsoft.com/office/officeart/2005/8/layout/orgChart1"/>
    <dgm:cxn modelId="{768A4DBA-CD15-45A5-B800-8F033B1FBF0A}" type="presParOf" srcId="{7239DCCB-27CC-4AD2-A402-EDD0715C965F}" destId="{4ED0E675-30D9-4F8E-84CD-D751B0380330}" srcOrd="12" destOrd="0" presId="urn:microsoft.com/office/officeart/2005/8/layout/orgChart1"/>
    <dgm:cxn modelId="{5A188F0E-A108-492A-8842-03DE402015AE}" type="presParOf" srcId="{7239DCCB-27CC-4AD2-A402-EDD0715C965F}" destId="{B7192F7F-C69E-465C-BAEB-7377C654F895}" srcOrd="13" destOrd="0" presId="urn:microsoft.com/office/officeart/2005/8/layout/orgChart1"/>
    <dgm:cxn modelId="{1867F547-722B-41D9-93B1-281F5873596E}" type="presParOf" srcId="{B7192F7F-C69E-465C-BAEB-7377C654F895}" destId="{9EE64C5D-D6CD-4BE9-A123-442023DD7928}" srcOrd="0" destOrd="0" presId="urn:microsoft.com/office/officeart/2005/8/layout/orgChart1"/>
    <dgm:cxn modelId="{476F0F7D-202A-4C93-BB89-3F0A9FCEF139}" type="presParOf" srcId="{9EE64C5D-D6CD-4BE9-A123-442023DD7928}" destId="{3CEA484C-2550-4652-AA5F-1A70CBA0AC84}" srcOrd="0" destOrd="0" presId="urn:microsoft.com/office/officeart/2005/8/layout/orgChart1"/>
    <dgm:cxn modelId="{2704BDDA-2252-4BA7-A4B7-06EC9148040A}" type="presParOf" srcId="{9EE64C5D-D6CD-4BE9-A123-442023DD7928}" destId="{6CC50C30-1F3B-466C-A799-EC36017C22D6}" srcOrd="1" destOrd="0" presId="urn:microsoft.com/office/officeart/2005/8/layout/orgChart1"/>
    <dgm:cxn modelId="{012A98BA-992B-4C1C-A4CA-5D437F34DDB2}" type="presParOf" srcId="{B7192F7F-C69E-465C-BAEB-7377C654F895}" destId="{D2A220F1-99A9-4FB0-ADCE-B1E5435B8FDE}" srcOrd="1" destOrd="0" presId="urn:microsoft.com/office/officeart/2005/8/layout/orgChart1"/>
    <dgm:cxn modelId="{15056EEF-8BDA-4879-83A8-F36422888927}" type="presParOf" srcId="{B7192F7F-C69E-465C-BAEB-7377C654F895}" destId="{813FF068-F360-488A-A1C0-1C86838FE063}" srcOrd="2" destOrd="0" presId="urn:microsoft.com/office/officeart/2005/8/layout/orgChart1"/>
    <dgm:cxn modelId="{FC210436-C8C0-4C18-BCFE-BBB3C3F35C82}" type="presParOf" srcId="{9DB000B8-49F2-4889-9CE2-9C9EAFE7B5F3}" destId="{682841F6-1348-40A8-94F3-FED55E7E24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D0E675-30D9-4F8E-84CD-D751B0380330}">
      <dsp:nvSpPr>
        <dsp:cNvPr id="0" name=""/>
        <dsp:cNvSpPr/>
      </dsp:nvSpPr>
      <dsp:spPr>
        <a:xfrm>
          <a:off x="4802154" y="851492"/>
          <a:ext cx="1374598" cy="1525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5449"/>
              </a:lnTo>
              <a:lnTo>
                <a:pt x="1374598" y="1425449"/>
              </a:lnTo>
              <a:lnTo>
                <a:pt x="1374598" y="152521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897FC2-FA48-42C8-88A9-088010CCC9A1}">
      <dsp:nvSpPr>
        <dsp:cNvPr id="0" name=""/>
        <dsp:cNvSpPr/>
      </dsp:nvSpPr>
      <dsp:spPr>
        <a:xfrm>
          <a:off x="4802154" y="851492"/>
          <a:ext cx="190371" cy="1527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8081"/>
              </a:lnTo>
              <a:lnTo>
                <a:pt x="190371" y="1428081"/>
              </a:lnTo>
              <a:lnTo>
                <a:pt x="190371" y="152784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514240-2C92-4D77-A0A9-8A98797AA181}">
      <dsp:nvSpPr>
        <dsp:cNvPr id="0" name=""/>
        <dsp:cNvSpPr/>
      </dsp:nvSpPr>
      <dsp:spPr>
        <a:xfrm>
          <a:off x="4802154" y="851492"/>
          <a:ext cx="2505018" cy="1527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8081"/>
              </a:lnTo>
              <a:lnTo>
                <a:pt x="2505018" y="1428081"/>
              </a:lnTo>
              <a:lnTo>
                <a:pt x="2505018" y="152784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88AD93-8C4E-4E13-8146-382B7B7FC466}">
      <dsp:nvSpPr>
        <dsp:cNvPr id="0" name=""/>
        <dsp:cNvSpPr/>
      </dsp:nvSpPr>
      <dsp:spPr>
        <a:xfrm>
          <a:off x="4802154" y="851492"/>
          <a:ext cx="136019" cy="3001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1359"/>
              </a:lnTo>
              <a:lnTo>
                <a:pt x="136019" y="2901359"/>
              </a:lnTo>
              <a:lnTo>
                <a:pt x="136019" y="300112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8003DB-F12A-4213-A8EC-2069C86FD2B6}">
      <dsp:nvSpPr>
        <dsp:cNvPr id="0" name=""/>
        <dsp:cNvSpPr/>
      </dsp:nvSpPr>
      <dsp:spPr>
        <a:xfrm>
          <a:off x="3555556" y="851492"/>
          <a:ext cx="1246597" cy="3001122"/>
        </a:xfrm>
        <a:custGeom>
          <a:avLst/>
          <a:gdLst/>
          <a:ahLst/>
          <a:cxnLst/>
          <a:rect l="0" t="0" r="0" b="0"/>
          <a:pathLst>
            <a:path>
              <a:moveTo>
                <a:pt x="1246597" y="0"/>
              </a:moveTo>
              <a:lnTo>
                <a:pt x="1246597" y="2901359"/>
              </a:lnTo>
              <a:lnTo>
                <a:pt x="0" y="2901359"/>
              </a:lnTo>
              <a:lnTo>
                <a:pt x="0" y="300112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F1C788-BD96-4FEF-A779-4C64DCD21B2C}">
      <dsp:nvSpPr>
        <dsp:cNvPr id="0" name=""/>
        <dsp:cNvSpPr/>
      </dsp:nvSpPr>
      <dsp:spPr>
        <a:xfrm>
          <a:off x="3609576" y="851492"/>
          <a:ext cx="1192577" cy="1525212"/>
        </a:xfrm>
        <a:custGeom>
          <a:avLst/>
          <a:gdLst/>
          <a:ahLst/>
          <a:cxnLst/>
          <a:rect l="0" t="0" r="0" b="0"/>
          <a:pathLst>
            <a:path>
              <a:moveTo>
                <a:pt x="1192577" y="0"/>
              </a:moveTo>
              <a:lnTo>
                <a:pt x="1192577" y="1425449"/>
              </a:lnTo>
              <a:lnTo>
                <a:pt x="0" y="1425449"/>
              </a:lnTo>
              <a:lnTo>
                <a:pt x="0" y="152521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07DED3-6A2B-47D8-B57F-BB5C182A959C}">
      <dsp:nvSpPr>
        <dsp:cNvPr id="0" name=""/>
        <dsp:cNvSpPr/>
      </dsp:nvSpPr>
      <dsp:spPr>
        <a:xfrm>
          <a:off x="1040599" y="1636092"/>
          <a:ext cx="775976" cy="742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3077"/>
              </a:lnTo>
              <a:lnTo>
                <a:pt x="775976" y="643077"/>
              </a:lnTo>
              <a:lnTo>
                <a:pt x="775976" y="74284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D9E8EC-4653-46DD-BEA5-9558EEB61CBC}">
      <dsp:nvSpPr>
        <dsp:cNvPr id="0" name=""/>
        <dsp:cNvSpPr/>
      </dsp:nvSpPr>
      <dsp:spPr>
        <a:xfrm>
          <a:off x="625841" y="1636092"/>
          <a:ext cx="414758" cy="734242"/>
        </a:xfrm>
        <a:custGeom>
          <a:avLst/>
          <a:gdLst/>
          <a:ahLst/>
          <a:cxnLst/>
          <a:rect l="0" t="0" r="0" b="0"/>
          <a:pathLst>
            <a:path>
              <a:moveTo>
                <a:pt x="414758" y="0"/>
              </a:moveTo>
              <a:lnTo>
                <a:pt x="414758" y="634479"/>
              </a:lnTo>
              <a:lnTo>
                <a:pt x="0" y="634479"/>
              </a:lnTo>
              <a:lnTo>
                <a:pt x="0" y="73424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664215-CCFE-420A-9890-F20DAE0E8C7F}">
      <dsp:nvSpPr>
        <dsp:cNvPr id="0" name=""/>
        <dsp:cNvSpPr/>
      </dsp:nvSpPr>
      <dsp:spPr>
        <a:xfrm>
          <a:off x="1040599" y="805772"/>
          <a:ext cx="3761554" cy="91440"/>
        </a:xfrm>
        <a:custGeom>
          <a:avLst/>
          <a:gdLst/>
          <a:ahLst/>
          <a:cxnLst/>
          <a:rect l="0" t="0" r="0" b="0"/>
          <a:pathLst>
            <a:path>
              <a:moveTo>
                <a:pt x="3761554" y="45720"/>
              </a:moveTo>
              <a:lnTo>
                <a:pt x="0" y="45720"/>
              </a:lnTo>
              <a:lnTo>
                <a:pt x="0" y="11388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F296C3-328B-4773-AA9D-E196871E6816}">
      <dsp:nvSpPr>
        <dsp:cNvPr id="0" name=""/>
        <dsp:cNvSpPr/>
      </dsp:nvSpPr>
      <dsp:spPr>
        <a:xfrm>
          <a:off x="3801149" y="0"/>
          <a:ext cx="2002008" cy="8514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6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醫師兼主任</a:t>
          </a:r>
        </a:p>
      </dsp:txBody>
      <dsp:txXfrm>
        <a:off x="3801149" y="0"/>
        <a:ext cx="2002008" cy="851492"/>
      </dsp:txXfrm>
    </dsp:sp>
    <dsp:sp modelId="{53911FED-EF9E-4DBB-9546-4549AA8862B4}">
      <dsp:nvSpPr>
        <dsp:cNvPr id="0" name=""/>
        <dsp:cNvSpPr/>
      </dsp:nvSpPr>
      <dsp:spPr>
        <a:xfrm>
          <a:off x="324167" y="919660"/>
          <a:ext cx="1432864" cy="7164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4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護理師兼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4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護理長</a:t>
          </a:r>
          <a:endParaRPr kumimoji="1" lang="en-US" altLang="zh-TW" sz="1400" b="1" i="0" u="none" strike="noStrike" kern="1200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</dsp:txBody>
      <dsp:txXfrm>
        <a:off x="324167" y="919660"/>
        <a:ext cx="1432864" cy="716432"/>
      </dsp:txXfrm>
    </dsp:sp>
    <dsp:sp modelId="{AA9A05D1-790B-4C27-9594-E9461741122D}">
      <dsp:nvSpPr>
        <dsp:cNvPr id="0" name=""/>
        <dsp:cNvSpPr/>
      </dsp:nvSpPr>
      <dsp:spPr>
        <a:xfrm>
          <a:off x="192622" y="2370334"/>
          <a:ext cx="866437" cy="6496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2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護理師</a:t>
          </a:r>
          <a:endParaRPr kumimoji="1" lang="en-US" altLang="zh-TW" sz="1200" b="1" i="0" u="none" strike="noStrike" kern="1200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2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1</a:t>
          </a:r>
          <a:r>
            <a:rPr kumimoji="1" lang="zh-TW" altLang="en-US" sz="12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人</a:t>
          </a:r>
        </a:p>
      </dsp:txBody>
      <dsp:txXfrm>
        <a:off x="192622" y="2370334"/>
        <a:ext cx="866437" cy="649614"/>
      </dsp:txXfrm>
    </dsp:sp>
    <dsp:sp modelId="{F9C7D9BD-8874-41E9-AFB1-F151ACD3C8AC}">
      <dsp:nvSpPr>
        <dsp:cNvPr id="0" name=""/>
        <dsp:cNvSpPr/>
      </dsp:nvSpPr>
      <dsp:spPr>
        <a:xfrm>
          <a:off x="1327670" y="2378933"/>
          <a:ext cx="977811" cy="6284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2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護士</a:t>
          </a:r>
          <a:endParaRPr kumimoji="1" lang="en-US" altLang="zh-TW" sz="1200" b="1" i="0" u="none" strike="noStrike" kern="1200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2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4</a:t>
          </a:r>
          <a:r>
            <a:rPr kumimoji="1" lang="zh-TW" altLang="en-US" sz="12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人</a:t>
          </a:r>
        </a:p>
      </dsp:txBody>
      <dsp:txXfrm>
        <a:off x="1327670" y="2378933"/>
        <a:ext cx="977811" cy="628488"/>
      </dsp:txXfrm>
    </dsp:sp>
    <dsp:sp modelId="{499C34A3-8939-415F-A837-02B11491341E}">
      <dsp:nvSpPr>
        <dsp:cNvPr id="0" name=""/>
        <dsp:cNvSpPr/>
      </dsp:nvSpPr>
      <dsp:spPr>
        <a:xfrm>
          <a:off x="3284091" y="2376705"/>
          <a:ext cx="650968" cy="6277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2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課員</a:t>
          </a:r>
          <a:endParaRPr kumimoji="1" lang="en-US" altLang="zh-TW" sz="1200" b="1" i="0" u="none" strike="noStrike" kern="1200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2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1</a:t>
          </a:r>
          <a:r>
            <a:rPr kumimoji="1" lang="zh-TW" altLang="en-US" sz="12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人</a:t>
          </a:r>
        </a:p>
      </dsp:txBody>
      <dsp:txXfrm>
        <a:off x="3284091" y="2376705"/>
        <a:ext cx="650968" cy="627728"/>
      </dsp:txXfrm>
    </dsp:sp>
    <dsp:sp modelId="{41AACB13-7352-478A-B63B-B1EB0606FFDD}">
      <dsp:nvSpPr>
        <dsp:cNvPr id="0" name=""/>
        <dsp:cNvSpPr/>
      </dsp:nvSpPr>
      <dsp:spPr>
        <a:xfrm>
          <a:off x="3067007" y="3852615"/>
          <a:ext cx="977099" cy="4447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2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司機</a:t>
          </a:r>
          <a:endParaRPr kumimoji="1" lang="en-US" altLang="zh-TW" sz="1200" b="1" i="0" u="none" strike="noStrike" kern="1200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2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1</a:t>
          </a:r>
          <a:r>
            <a:rPr kumimoji="1" lang="zh-TW" altLang="en-US" sz="12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人</a:t>
          </a:r>
        </a:p>
      </dsp:txBody>
      <dsp:txXfrm>
        <a:off x="3067007" y="3852615"/>
        <a:ext cx="977099" cy="444777"/>
      </dsp:txXfrm>
    </dsp:sp>
    <dsp:sp modelId="{A89750AA-5DC7-4D3F-9FC5-DF071931A4B6}">
      <dsp:nvSpPr>
        <dsp:cNvPr id="0" name=""/>
        <dsp:cNvSpPr/>
      </dsp:nvSpPr>
      <dsp:spPr>
        <a:xfrm>
          <a:off x="4463111" y="3852615"/>
          <a:ext cx="950125" cy="4750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2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工友</a:t>
          </a:r>
          <a:endParaRPr kumimoji="1" lang="en-US" altLang="zh-TW" sz="1200" b="1" i="0" u="none" strike="noStrike" kern="1200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2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1</a:t>
          </a:r>
          <a:r>
            <a:rPr kumimoji="1" lang="zh-TW" altLang="en-US" sz="12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人</a:t>
          </a:r>
        </a:p>
      </dsp:txBody>
      <dsp:txXfrm>
        <a:off x="4463111" y="3852615"/>
        <a:ext cx="950125" cy="475062"/>
      </dsp:txXfrm>
    </dsp:sp>
    <dsp:sp modelId="{ADD15BBB-C5AA-46B7-8DC5-EA692C514EC1}">
      <dsp:nvSpPr>
        <dsp:cNvPr id="0" name=""/>
        <dsp:cNvSpPr/>
      </dsp:nvSpPr>
      <dsp:spPr>
        <a:xfrm>
          <a:off x="6889683" y="2379337"/>
          <a:ext cx="834979" cy="6579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2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放射師</a:t>
          </a:r>
          <a:endParaRPr kumimoji="1" lang="en-US" altLang="zh-TW" sz="1200" b="1" i="0" u="none" strike="noStrike" kern="1200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2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1</a:t>
          </a:r>
          <a:r>
            <a:rPr kumimoji="1" lang="zh-TW" altLang="en-US" sz="12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人</a:t>
          </a:r>
        </a:p>
      </dsp:txBody>
      <dsp:txXfrm>
        <a:off x="6889683" y="2379337"/>
        <a:ext cx="834979" cy="657966"/>
      </dsp:txXfrm>
    </dsp:sp>
    <dsp:sp modelId="{EB874C78-264B-4479-881B-31147C3F3910}">
      <dsp:nvSpPr>
        <dsp:cNvPr id="0" name=""/>
        <dsp:cNvSpPr/>
      </dsp:nvSpPr>
      <dsp:spPr>
        <a:xfrm>
          <a:off x="4463111" y="2379337"/>
          <a:ext cx="1058828" cy="6791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zh-TW" altLang="en-US" sz="12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醫檢師</a:t>
          </a:r>
          <a:endParaRPr kumimoji="0" lang="en-US" altLang="zh-TW" sz="1200" b="1" i="0" u="none" strike="noStrike" kern="1200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2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1</a:t>
          </a:r>
          <a:r>
            <a:rPr kumimoji="0" lang="zh-TW" altLang="en-US" sz="12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人</a:t>
          </a:r>
          <a:endParaRPr kumimoji="1" lang="en-US" altLang="zh-TW" sz="1200" b="1" i="0" u="none" strike="noStrike" kern="1200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</dsp:txBody>
      <dsp:txXfrm>
        <a:off x="4463111" y="2379337"/>
        <a:ext cx="1058828" cy="679125"/>
      </dsp:txXfrm>
    </dsp:sp>
    <dsp:sp modelId="{3CEA484C-2550-4652-AA5F-1A70CBA0AC84}">
      <dsp:nvSpPr>
        <dsp:cNvPr id="0" name=""/>
        <dsp:cNvSpPr/>
      </dsp:nvSpPr>
      <dsp:spPr>
        <a:xfrm>
          <a:off x="5739594" y="2376705"/>
          <a:ext cx="874314" cy="6669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2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藥師</a:t>
          </a:r>
          <a:endParaRPr kumimoji="1" lang="en-US" altLang="zh-TW" sz="1200" b="1" i="0" u="none" strike="noStrike" kern="1200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2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1</a:t>
          </a:r>
          <a:r>
            <a:rPr kumimoji="1" lang="zh-TW" altLang="en-US" sz="12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人</a:t>
          </a:r>
        </a:p>
      </dsp:txBody>
      <dsp:txXfrm>
        <a:off x="5739594" y="2376705"/>
        <a:ext cx="874314" cy="666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0.61082</cdr:x>
      <cdr:y>0.46986</cdr:y>
    </cdr:from>
    <cdr:to>
      <cdr:x>0.64573</cdr:x>
      <cdr:y>0.5608</cdr:y>
    </cdr:to>
    <cdr:sp macro="" textlink="">
      <cdr:nvSpPr>
        <cdr:cNvPr id="2" name="圓角矩形圖說文字 1"/>
        <cdr:cNvSpPr/>
      </cdr:nvSpPr>
      <cdr:spPr>
        <a:xfrm xmlns:a="http://schemas.openxmlformats.org/drawingml/2006/main">
          <a:off x="5000660" y="2214578"/>
          <a:ext cx="285752" cy="428628"/>
        </a:xfrm>
        <a:prstGeom xmlns:a="http://schemas.openxmlformats.org/drawingml/2006/main" prst="wedgeRoundRectCallout">
          <a:avLst>
            <a:gd name="adj1" fmla="val -137829"/>
            <a:gd name="adj2" fmla="val -106240"/>
            <a:gd name="adj3" fmla="val 16667"/>
          </a:avLst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zh-TW" altLang="en-US" dirty="0" smtClean="0">
              <a:solidFill>
                <a:srgbClr val="C00000"/>
              </a:solidFill>
            </a:rPr>
            <a:t>龍年</a:t>
          </a:r>
          <a:endParaRPr lang="zh-TW" dirty="0">
            <a:solidFill>
              <a:srgbClr val="C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36CF427B-02C1-4893-BC52-687C0543B4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23E07B-1F0C-47F5-BAC2-CFB280404DE4}" type="slidenum">
              <a:rPr lang="en-US" altLang="zh-TW" smtClean="0">
                <a:ea typeface="新細明體" pitchFamily="18" charset="-120"/>
              </a:rPr>
              <a:pPr/>
              <a:t>1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F50E10-D552-4C7E-8A3E-516BF84DFEBB}" type="slidenum">
              <a:rPr lang="en-US" altLang="zh-TW" smtClean="0">
                <a:ea typeface="新細明體" pitchFamily="18" charset="-120"/>
              </a:rPr>
              <a:pPr/>
              <a:t>17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E385F2-EF0C-4A46-A138-BD40CE797B3A}" type="slidenum">
              <a:rPr lang="en-US" altLang="zh-TW" smtClean="0">
                <a:ea typeface="新細明體" pitchFamily="18" charset="-120"/>
              </a:rPr>
              <a:pPr/>
              <a:t>18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D9CE31-838E-4ECB-AA6D-E5EF5EDA4D60}" type="slidenum">
              <a:rPr lang="en-US" altLang="zh-TW" smtClean="0">
                <a:ea typeface="新細明體" pitchFamily="18" charset="-120"/>
              </a:rPr>
              <a:pPr/>
              <a:t>20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442FE5-E7E9-401E-98D5-E09A2D72AF9F}" type="slidenum">
              <a:rPr lang="en-US" altLang="zh-TW" smtClean="0">
                <a:ea typeface="新細明體" pitchFamily="18" charset="-120"/>
              </a:rPr>
              <a:pPr/>
              <a:t>21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150574-6671-455E-AE1D-6E08436B8C92}" type="slidenum">
              <a:rPr lang="en-US" altLang="zh-TW" smtClean="0">
                <a:ea typeface="新細明體" pitchFamily="18" charset="-120"/>
              </a:rPr>
              <a:pPr/>
              <a:t>23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5F4597-89AF-459B-B111-E3C6BBC1A825}" type="slidenum">
              <a:rPr lang="en-US" altLang="zh-TW" smtClean="0">
                <a:ea typeface="新細明體" pitchFamily="18" charset="-120"/>
              </a:rPr>
              <a:pPr/>
              <a:t>25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002546-3186-48D7-A619-80CB041A567D}" type="slidenum">
              <a:rPr lang="en-US" altLang="zh-TW" smtClean="0">
                <a:ea typeface="新細明體" pitchFamily="18" charset="-120"/>
              </a:rPr>
              <a:pPr/>
              <a:t>26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0CD888-1B3D-4D14-B9FF-0267F8602DA2}" type="slidenum">
              <a:rPr lang="en-US" altLang="zh-TW" smtClean="0">
                <a:ea typeface="新細明體" pitchFamily="18" charset="-120"/>
              </a:rPr>
              <a:pPr/>
              <a:t>28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6F1A29-07FC-4DF4-98BC-8426698A52FA}" type="slidenum">
              <a:rPr lang="en-US" altLang="zh-TW" smtClean="0">
                <a:ea typeface="新細明體" pitchFamily="18" charset="-120"/>
              </a:rPr>
              <a:pPr/>
              <a:t>29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6C78B2-C57B-463C-BFC1-2DC1D2819FAC}" type="slidenum">
              <a:rPr lang="en-US" altLang="zh-TW" smtClean="0">
                <a:ea typeface="新細明體" pitchFamily="18" charset="-120"/>
              </a:rPr>
              <a:pPr/>
              <a:t>31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0A87E0-4ECD-4258-A426-D07D10344D75}" type="slidenum">
              <a:rPr lang="en-US" altLang="zh-TW" smtClean="0">
                <a:ea typeface="新細明體" pitchFamily="18" charset="-120"/>
              </a:rPr>
              <a:pPr/>
              <a:t>3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FC6709-7D8F-493C-B1DA-3D024198D773}" type="slidenum">
              <a:rPr lang="en-US" altLang="zh-TW" smtClean="0">
                <a:ea typeface="新細明體" pitchFamily="18" charset="-120"/>
              </a:rPr>
              <a:pPr/>
              <a:t>4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0BD961-ACA5-4FB1-9C81-E24199E260F0}" type="slidenum">
              <a:rPr lang="en-US" altLang="zh-TW" smtClean="0">
                <a:ea typeface="新細明體" pitchFamily="18" charset="-120"/>
              </a:rPr>
              <a:pPr/>
              <a:t>5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EC5954-D8E7-4EE2-96B4-E58AF6417C9D}" type="slidenum">
              <a:rPr lang="en-US" altLang="zh-TW" smtClean="0">
                <a:ea typeface="新細明體" pitchFamily="18" charset="-120"/>
              </a:rPr>
              <a:pPr/>
              <a:t>7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56C5FE-19EB-45A9-84CE-D8FB491E65F2}" type="slidenum">
              <a:rPr lang="en-US" altLang="zh-TW" smtClean="0">
                <a:ea typeface="新細明體" pitchFamily="18" charset="-120"/>
              </a:rPr>
              <a:pPr/>
              <a:t>10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6A446-9B56-497D-B3B2-D5CE3D1068CE}" type="slidenum">
              <a:rPr lang="en-US" altLang="zh-TW" smtClean="0">
                <a:ea typeface="新細明體" pitchFamily="18" charset="-120"/>
              </a:rPr>
              <a:pPr/>
              <a:t>12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1762F2-3872-4EB5-9E5B-CE2C74AA79AB}" type="slidenum">
              <a:rPr lang="en-US" altLang="zh-TW" smtClean="0">
                <a:ea typeface="新細明體" pitchFamily="18" charset="-120"/>
              </a:rPr>
              <a:pPr/>
              <a:t>14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9B8C0E-A9E1-4E30-9FD9-271197C96C3E}" type="slidenum">
              <a:rPr lang="en-US" altLang="zh-TW" smtClean="0">
                <a:ea typeface="新細明體" pitchFamily="18" charset="-120"/>
              </a:rPr>
              <a:pPr/>
              <a:t>16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071CE5-77C2-4B25-A3CD-52B117EF8F6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8071CE-4F72-445A-841E-577730B18A95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D5EEEB-2CED-4F31-960B-61AB6AFA9B23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dgm">
  <p:cSld name="標題及圖表或組織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SmartArt 版面配置區 2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>
            <a:normAutofit/>
          </a:bodyPr>
          <a:lstStyle/>
          <a:p>
            <a:pPr lvl="0"/>
            <a:endParaRPr lang="zh-TW" alt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192E8-454C-4460-8770-F2043092E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252BB7-8EA7-49E6-8E43-55D83242C5F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B39D30-FDF2-4F07-9074-1740ACF9C6B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474FD4-B9F2-4B48-B572-F512488C996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7AF705D-F82B-45F2-ABB4-C638B60F827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6" name="矩形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E74BA7-DDF6-49E6-8AA4-56F8B9A9C69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DB1B57F-A9D3-41C9-95D6-4A91F10AF0E3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14E8C9-1D23-46B0-9681-E9B3C06813B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D0DB0A69-40C1-4B28-BB5A-5FAD18F406C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05FBBD2-8026-4979-9C23-D34A0112C40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19" r:id="rId1"/>
    <p:sldLayoutId id="2147484320" r:id="rId2"/>
    <p:sldLayoutId id="2147484321" r:id="rId3"/>
    <p:sldLayoutId id="2147484322" r:id="rId4"/>
    <p:sldLayoutId id="2147484323" r:id="rId5"/>
    <p:sldLayoutId id="2147484324" r:id="rId6"/>
    <p:sldLayoutId id="2147484325" r:id="rId7"/>
    <p:sldLayoutId id="2147484326" r:id="rId8"/>
    <p:sldLayoutId id="2147484327" r:id="rId9"/>
    <p:sldLayoutId id="2147484328" r:id="rId10"/>
    <p:sldLayoutId id="2147484329" r:id="rId11"/>
    <p:sldLayoutId id="2147484330" r:id="rId12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zh-TW" altLang="en-US" sz="5400" smtClean="0">
                <a:solidFill>
                  <a:schemeClr val="accent1">
                    <a:tint val="83000"/>
                    <a:satMod val="150000"/>
                  </a:schemeClr>
                </a:solidFill>
                <a:ea typeface="標楷體" pitchFamily="65" charset="-120"/>
              </a:rPr>
              <a:t>鹿谷鄉衛生所簡介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 sz="2400" b="1" smtClean="0">
                <a:solidFill>
                  <a:schemeClr val="tx2"/>
                </a:solidFill>
              </a:rPr>
              <a:t>醫師兼主任      </a:t>
            </a:r>
            <a:r>
              <a:rPr lang="zh-TW" altLang="en-US" sz="2400" smtClean="0"/>
              <a:t>胡錫鰹   </a:t>
            </a:r>
          </a:p>
          <a:p>
            <a:pPr eaLnBrk="1" hangingPunct="1"/>
            <a:endParaRPr lang="en-US" altLang="zh-TW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生命統計</a:t>
            </a:r>
          </a:p>
        </p:txBody>
      </p:sp>
      <p:sp>
        <p:nvSpPr>
          <p:cNvPr id="18435" name="Rectangle 138"/>
          <p:cNvSpPr>
            <a:spLocks noChangeArrowheads="1"/>
          </p:cNvSpPr>
          <p:nvPr/>
        </p:nvSpPr>
        <p:spPr bwMode="auto">
          <a:xfrm>
            <a:off x="755650" y="1557338"/>
            <a:ext cx="8199438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Ø"/>
              <a:defRPr/>
            </a:pPr>
            <a:r>
              <a:rPr kumimoji="0" lang="zh-TW" altLang="en-US" sz="2800" b="1" dirty="0" smtClean="0"/>
              <a:t>粗出生率</a:t>
            </a:r>
            <a:r>
              <a:rPr kumimoji="0" lang="en-US" altLang="zh-TW" sz="2800" b="1" dirty="0" smtClean="0"/>
              <a:t>(106</a:t>
            </a:r>
            <a:r>
              <a:rPr kumimoji="0" lang="zh-TW" altLang="en-US" sz="2800" b="1" dirty="0" smtClean="0"/>
              <a:t>年</a:t>
            </a:r>
            <a:r>
              <a:rPr kumimoji="0" lang="en-US" altLang="zh-TW" sz="2800" b="1" dirty="0" smtClean="0"/>
              <a:t>)</a:t>
            </a:r>
            <a:r>
              <a:rPr kumimoji="0" lang="zh-TW" altLang="en-US" sz="2800" b="1" dirty="0" smtClean="0"/>
              <a:t>：</a:t>
            </a:r>
            <a:r>
              <a:rPr kumimoji="0" lang="en-US" altLang="zh-TW" sz="2800" b="1" dirty="0" smtClean="0"/>
              <a:t>6.96‰ </a:t>
            </a:r>
          </a:p>
          <a:p>
            <a:pPr marL="533400" indent="-533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Ø"/>
              <a:defRPr/>
            </a:pPr>
            <a:r>
              <a:rPr kumimoji="0" lang="zh-TW" altLang="en-US" sz="2800" b="1" dirty="0" smtClean="0"/>
              <a:t>粗死亡率</a:t>
            </a:r>
            <a:r>
              <a:rPr kumimoji="0" lang="en-US" altLang="zh-TW" sz="2800" b="1" dirty="0" smtClean="0"/>
              <a:t>(106</a:t>
            </a:r>
            <a:r>
              <a:rPr kumimoji="0" lang="zh-TW" altLang="en-US" sz="2800" b="1" dirty="0" smtClean="0"/>
              <a:t>年</a:t>
            </a:r>
            <a:r>
              <a:rPr kumimoji="0" lang="en-US" altLang="zh-TW" sz="2800" b="1" dirty="0" smtClean="0"/>
              <a:t>)</a:t>
            </a:r>
            <a:r>
              <a:rPr kumimoji="0" lang="zh-TW" altLang="en-US" sz="2800" b="1" dirty="0" smtClean="0"/>
              <a:t>：</a:t>
            </a:r>
            <a:r>
              <a:rPr kumimoji="0" lang="en-US" altLang="zh-TW" sz="2800" b="1" dirty="0" smtClean="0"/>
              <a:t>12.01‰</a:t>
            </a:r>
          </a:p>
          <a:p>
            <a:pPr marL="533400" indent="-533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Ø"/>
              <a:defRPr/>
            </a:pPr>
            <a:r>
              <a:rPr kumimoji="0" lang="zh-TW" altLang="en-US" sz="2800" b="1" dirty="0" smtClean="0"/>
              <a:t>人口自然增加率</a:t>
            </a:r>
            <a:r>
              <a:rPr kumimoji="0" lang="en-US" altLang="zh-TW" sz="2800" b="1" dirty="0" smtClean="0"/>
              <a:t>(106</a:t>
            </a:r>
            <a:r>
              <a:rPr kumimoji="0" lang="zh-TW" altLang="en-US" sz="2800" b="1" dirty="0" smtClean="0"/>
              <a:t>年</a:t>
            </a:r>
            <a:r>
              <a:rPr kumimoji="0" lang="en-US" altLang="zh-TW" sz="2800" b="1" dirty="0" smtClean="0"/>
              <a:t>)</a:t>
            </a:r>
            <a:r>
              <a:rPr kumimoji="0" lang="zh-TW" altLang="en-US" sz="2800" b="1" dirty="0" smtClean="0"/>
              <a:t>：</a:t>
            </a:r>
            <a:r>
              <a:rPr kumimoji="0" lang="en-US" altLang="zh-TW" sz="2800" b="1" dirty="0" smtClean="0"/>
              <a:t>6.96-12.01=-5.05‰</a:t>
            </a:r>
          </a:p>
          <a:p>
            <a:pPr marL="533400" indent="-533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Ø"/>
              <a:defRPr/>
            </a:pPr>
            <a:r>
              <a:rPr kumimoji="0" lang="zh-TW" altLang="en-US" sz="2800" b="1" dirty="0" smtClean="0"/>
              <a:t>母嬰死亡率</a:t>
            </a:r>
            <a:r>
              <a:rPr kumimoji="0" lang="en-US" altLang="zh-TW" sz="2800" b="1" dirty="0" smtClean="0"/>
              <a:t>(106</a:t>
            </a:r>
            <a:r>
              <a:rPr kumimoji="0" lang="zh-TW" altLang="en-US" sz="2800" b="1" dirty="0" smtClean="0"/>
              <a:t>年</a:t>
            </a:r>
            <a:r>
              <a:rPr kumimoji="0" lang="en-US" altLang="zh-TW" sz="2800" b="1" dirty="0" smtClean="0"/>
              <a:t>)</a:t>
            </a:r>
          </a:p>
          <a:p>
            <a:pPr marL="990600" lvl="1" indent="-533400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/>
            </a:pPr>
            <a:r>
              <a:rPr kumimoji="0" lang="zh-TW" altLang="en-US" sz="2800" b="1" dirty="0" smtClean="0">
                <a:ea typeface="微軟正黑體" pitchFamily="34" charset="-120"/>
              </a:rPr>
              <a:t>嬰兒死亡率：</a:t>
            </a:r>
            <a:r>
              <a:rPr kumimoji="0" lang="en-US" altLang="zh-TW" sz="2800" b="1" dirty="0" smtClean="0">
                <a:ea typeface="微軟正黑體" pitchFamily="34" charset="-120"/>
              </a:rPr>
              <a:t>0‰</a:t>
            </a:r>
          </a:p>
          <a:p>
            <a:pPr marL="990600" lvl="1" indent="-533400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/>
            </a:pPr>
            <a:r>
              <a:rPr kumimoji="0" lang="zh-TW" altLang="en-US" sz="2800" b="1" dirty="0" smtClean="0">
                <a:ea typeface="微軟正黑體" pitchFamily="34" charset="-120"/>
              </a:rPr>
              <a:t>產婦死亡率：</a:t>
            </a:r>
            <a:r>
              <a:rPr kumimoji="0" lang="en-US" altLang="zh-TW" sz="2800" b="1" dirty="0" smtClean="0">
                <a:ea typeface="微軟正黑體" pitchFamily="34" charset="-120"/>
              </a:rPr>
              <a:t>0‰</a:t>
            </a:r>
          </a:p>
          <a:p>
            <a:pPr marL="990600" lvl="1" indent="-533400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/>
            </a:pPr>
            <a:endParaRPr kumimoji="0" lang="en-US" altLang="zh-TW" sz="2800" b="1" dirty="0">
              <a:ea typeface="微軟正黑體" pitchFamily="34" charset="-120"/>
            </a:endParaRPr>
          </a:p>
          <a:p>
            <a:pPr marL="533400" indent="-533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Ø"/>
              <a:defRPr/>
            </a:pPr>
            <a:endParaRPr kumimoji="0" lang="en-US" altLang="zh-TW" sz="2800" b="1" dirty="0">
              <a:latin typeface="+mn-lt"/>
              <a:ea typeface="+mn-ea"/>
            </a:endParaRPr>
          </a:p>
          <a:p>
            <a:pPr marL="533400" indent="-5334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Ø"/>
              <a:defRPr/>
            </a:pPr>
            <a:endParaRPr lang="en-US" altLang="zh-TW" sz="2800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pPr marL="533400" indent="-5334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Ø"/>
              <a:defRPr/>
            </a:pPr>
            <a:endParaRPr lang="en-US" altLang="zh-TW" sz="2800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4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398588"/>
          </a:xfrm>
        </p:spPr>
        <p:txBody>
          <a:bodyPr lIns="91440" rIns="9144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歷年人口動態分析</a:t>
            </a:r>
            <a:endParaRPr lang="en-US" altLang="zh-TW" sz="3600" b="1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028" name="Rectangle 12"/>
          <p:cNvSpPr>
            <a:spLocks noChangeArrowheads="1"/>
          </p:cNvSpPr>
          <p:nvPr/>
        </p:nvSpPr>
        <p:spPr bwMode="auto">
          <a:xfrm>
            <a:off x="1476375" y="2060575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>
                <a:solidFill>
                  <a:schemeClr val="bg1"/>
                </a:solidFill>
              </a:rPr>
              <a:t>0/00</a:t>
            </a:r>
            <a:endParaRPr lang="zh-TW" altLang="en-US" sz="1400">
              <a:solidFill>
                <a:schemeClr val="bg1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23528" y="112474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0/00</a:t>
            </a:r>
            <a:endParaRPr lang="zh-TW" altLang="en-US" dirty="0"/>
          </a:p>
        </p:txBody>
      </p:sp>
      <p:graphicFrame>
        <p:nvGraphicFramePr>
          <p:cNvPr id="9" name="內容版面配置區 8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186766" cy="471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5761037" cy="99853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鹿谷鄉</a:t>
            </a:r>
            <a:r>
              <a:rPr lang="en-US" altLang="zh-TW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106</a:t>
            </a:r>
            <a:r>
              <a:rPr lang="zh-TW" alt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年十大死因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428596" y="1784350"/>
          <a:ext cx="8258204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FFFF00"/>
                </a:solidFill>
              </a:rPr>
              <a:t>衛生所組織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5"/>
          <p:cNvSpPr>
            <a:spLocks noChangeArrowheads="1" noChangeShapeType="1"/>
          </p:cNvSpPr>
          <p:nvPr/>
        </p:nvSpPr>
        <p:spPr bwMode="auto">
          <a:xfrm>
            <a:off x="684213" y="692150"/>
            <a:ext cx="2514600" cy="4286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4477"/>
              </a:avLst>
            </a:prstTxWarp>
          </a:bodyPr>
          <a:lstStyle/>
          <a:p>
            <a:r>
              <a:rPr lang="zh-TW" alt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8ABACB"/>
                </a:solidFill>
                <a:latin typeface="+mj-ea"/>
                <a:ea typeface="+mj-ea"/>
                <a:cs typeface="+mj-ea"/>
              </a:rPr>
              <a:t>本所組織架構</a:t>
            </a:r>
          </a:p>
        </p:txBody>
      </p:sp>
      <p:graphicFrame>
        <p:nvGraphicFramePr>
          <p:cNvPr id="6" name="資料庫圖表 5"/>
          <p:cNvGraphicFramePr/>
          <p:nvPr/>
        </p:nvGraphicFramePr>
        <p:xfrm>
          <a:off x="395536" y="1340768"/>
          <a:ext cx="8291264" cy="4790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FFFF00"/>
                </a:solidFill>
              </a:rPr>
              <a:t>醫政業務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1440" rIns="91440"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60000"/>
              <a:defRPr/>
            </a:pPr>
            <a:r>
              <a:rPr lang="zh-TW" altLang="zh-TW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醫政業務</a:t>
            </a:r>
            <a:endParaRPr lang="zh-TW" altLang="en-US" sz="3600" b="1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536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zh-TW" altLang="en-US" b="1" dirty="0" smtClean="0"/>
              <a:t>醫療機構管理</a:t>
            </a:r>
            <a:endParaRPr lang="en-US" altLang="zh-TW" b="1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zh-TW" altLang="en-US" b="1" dirty="0" smtClean="0"/>
              <a:t>醫事人員開執業管理</a:t>
            </a:r>
            <a:endParaRPr lang="en-US" altLang="zh-TW" b="1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zh-TW" altLang="en-US" b="1" dirty="0" smtClean="0"/>
              <a:t>醫療廣告管理及誇大不實廣告取締</a:t>
            </a:r>
            <a:endParaRPr lang="en-US" altLang="zh-TW" b="1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zh-TW" altLang="en-US" b="1" dirty="0" smtClean="0"/>
              <a:t>長期照顧業務</a:t>
            </a:r>
            <a:endParaRPr lang="en-US" altLang="zh-TW" b="1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zh-TW" altLang="en-US" b="1" dirty="0" smtClean="0"/>
              <a:t>精神衛生業務</a:t>
            </a:r>
            <a:endParaRPr lang="en-US" altLang="zh-TW" b="1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zh-TW" altLang="en-US" b="1" dirty="0" smtClean="0"/>
              <a:t>自殺防治業務</a:t>
            </a:r>
            <a:endParaRPr lang="en-US" altLang="zh-TW" b="1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zh-TW" altLang="en-US" b="1" dirty="0" smtClean="0"/>
              <a:t>家庭暴力與性侵害輔導</a:t>
            </a:r>
            <a:endParaRPr lang="en-US" altLang="zh-TW" b="1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zh-TW" altLang="en-US" b="1" dirty="0" smtClean="0"/>
              <a:t>災害緊急應變業務</a:t>
            </a:r>
            <a:endParaRPr lang="en-US" altLang="zh-TW" b="1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zh-TW" altLang="en-US" b="1" dirty="0" smtClean="0"/>
              <a:t>活動支援救護調派</a:t>
            </a:r>
            <a:endParaRPr lang="en-US" altLang="zh-TW" b="1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zh-TW" altLang="en-US" b="1" dirty="0" smtClean="0"/>
              <a:t>行政相驗</a:t>
            </a:r>
            <a:endParaRPr lang="zh-TW" altLang="en-US" dirty="0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1440" rIns="91440"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60000"/>
              <a:defRPr/>
            </a:pPr>
            <a:r>
              <a:rPr lang="zh-TW" alt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轄區醫療資源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zh-TW" altLang="en-US" sz="2800" b="1" dirty="0" smtClean="0"/>
              <a:t>衛生所           </a:t>
            </a:r>
            <a:r>
              <a:rPr lang="en-US" altLang="zh-TW" sz="2800" b="1" dirty="0" smtClean="0"/>
              <a:t>1</a:t>
            </a:r>
            <a:r>
              <a:rPr lang="zh-TW" altLang="en-US" sz="2800" b="1" dirty="0" smtClean="0"/>
              <a:t>家</a:t>
            </a:r>
            <a:endParaRPr lang="en-US" altLang="zh-TW" sz="2800" b="1" dirty="0" smtClean="0"/>
          </a:p>
          <a:p>
            <a:pPr eaLnBrk="1" hangingPunct="1"/>
            <a:r>
              <a:rPr lang="zh-TW" altLang="en-US" sz="2800" b="1" dirty="0" smtClean="0"/>
              <a:t>中醫診所        </a:t>
            </a:r>
            <a:r>
              <a:rPr lang="en-US" altLang="zh-TW" sz="2800" b="1" dirty="0" smtClean="0"/>
              <a:t>1</a:t>
            </a:r>
            <a:r>
              <a:rPr lang="zh-TW" altLang="en-US" sz="2800" b="1" dirty="0" smtClean="0"/>
              <a:t>家</a:t>
            </a:r>
          </a:p>
          <a:p>
            <a:pPr eaLnBrk="1" hangingPunct="1"/>
            <a:r>
              <a:rPr lang="zh-TW" altLang="en-US" sz="2800" b="1" dirty="0" smtClean="0"/>
              <a:t>西醫診所        </a:t>
            </a:r>
            <a:r>
              <a:rPr lang="en-US" altLang="zh-TW" sz="2800" b="1" dirty="0" smtClean="0"/>
              <a:t>3</a:t>
            </a:r>
            <a:r>
              <a:rPr lang="zh-TW" altLang="en-US" sz="2800" b="1" dirty="0" smtClean="0"/>
              <a:t>家</a:t>
            </a:r>
          </a:p>
          <a:p>
            <a:pPr eaLnBrk="1" hangingPunct="1"/>
            <a:r>
              <a:rPr lang="zh-TW" altLang="en-US" sz="2800" b="1" dirty="0" smtClean="0"/>
              <a:t>牙醫診所        </a:t>
            </a:r>
            <a:r>
              <a:rPr lang="en-US" altLang="zh-TW" sz="2800" b="1" dirty="0" smtClean="0"/>
              <a:t>2</a:t>
            </a:r>
            <a:r>
              <a:rPr lang="zh-TW" altLang="en-US" sz="2800" b="1" dirty="0" smtClean="0"/>
              <a:t>家</a:t>
            </a:r>
          </a:p>
          <a:p>
            <a:pPr eaLnBrk="1" hangingPunct="1">
              <a:buFont typeface="Wingdings 2" pitchFamily="18" charset="2"/>
              <a:buNone/>
            </a:pPr>
            <a:endParaRPr lang="zh-TW" altLang="en-US" dirty="0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1440" rIns="91440"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60000"/>
              <a:defRPr/>
            </a:pPr>
            <a:r>
              <a:rPr lang="zh-TW" alt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醫療照護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z="2800" b="1" dirty="0" smtClean="0"/>
              <a:t>門診醫療</a:t>
            </a:r>
          </a:p>
          <a:p>
            <a:pPr marL="742950" lvl="1"/>
            <a:r>
              <a:rPr lang="en-US" altLang="zh-TW" sz="2800" b="1" dirty="0" smtClean="0"/>
              <a:t>106</a:t>
            </a:r>
            <a:r>
              <a:rPr lang="zh-TW" altLang="en-US" sz="2800" b="1" dirty="0" smtClean="0"/>
              <a:t>年度</a:t>
            </a:r>
            <a:r>
              <a:rPr lang="en-US" altLang="zh-TW" sz="2800" b="1" dirty="0" smtClean="0"/>
              <a:t>23,070</a:t>
            </a:r>
            <a:r>
              <a:rPr lang="zh-TW" altLang="en-US" sz="2800" b="1" dirty="0" smtClean="0"/>
              <a:t>人次</a:t>
            </a:r>
          </a:p>
          <a:p>
            <a:r>
              <a:rPr lang="zh-TW" altLang="en-US" sz="2800" b="1" dirty="0" smtClean="0"/>
              <a:t>巡迴醫療</a:t>
            </a:r>
          </a:p>
          <a:p>
            <a:pPr marL="742950" lvl="1"/>
            <a:r>
              <a:rPr lang="en-US" altLang="zh-TW" sz="2800" b="1" dirty="0" smtClean="0"/>
              <a:t>106</a:t>
            </a:r>
            <a:r>
              <a:rPr lang="zh-TW" altLang="en-US" sz="2800" b="1" dirty="0" smtClean="0"/>
              <a:t>年度</a:t>
            </a:r>
            <a:r>
              <a:rPr lang="en-US" altLang="zh-TW" sz="2800" b="1" dirty="0" smtClean="0"/>
              <a:t>3,083</a:t>
            </a:r>
            <a:r>
              <a:rPr lang="zh-TW" altLang="en-US" sz="2800" b="1" dirty="0" smtClean="0"/>
              <a:t>人次</a:t>
            </a:r>
            <a:endParaRPr lang="en-US" altLang="zh-TW" sz="2800" b="1" dirty="0" smtClean="0"/>
          </a:p>
          <a:p>
            <a:r>
              <a:rPr lang="zh-TW" altLang="en-US" sz="2800" b="1" dirty="0" smtClean="0"/>
              <a:t>體檢業務</a:t>
            </a:r>
          </a:p>
          <a:p>
            <a:pPr marL="742950" lvl="1"/>
            <a:r>
              <a:rPr lang="en-US" altLang="zh-TW" sz="2800" b="1" dirty="0" smtClean="0"/>
              <a:t>106</a:t>
            </a:r>
            <a:r>
              <a:rPr lang="zh-TW" altLang="en-US" sz="2800" b="1" dirty="0" smtClean="0"/>
              <a:t>年度</a:t>
            </a:r>
            <a:r>
              <a:rPr lang="en-US" altLang="zh-TW" sz="2800" b="1" dirty="0" smtClean="0"/>
              <a:t>203</a:t>
            </a:r>
            <a:r>
              <a:rPr lang="zh-TW" altLang="en-US" sz="2800" b="1" dirty="0" smtClean="0"/>
              <a:t>人次</a:t>
            </a:r>
            <a:endParaRPr lang="en-US" altLang="zh-TW" sz="2800" b="1" dirty="0" smtClean="0"/>
          </a:p>
          <a:p>
            <a:pPr marL="742950" lvl="1" eaLnBrk="1" hangingPunct="1"/>
            <a:endParaRPr lang="en-US" altLang="zh-TW" sz="2800" b="1" dirty="0" smtClean="0"/>
          </a:p>
          <a:p>
            <a:pPr eaLnBrk="1" hangingPunct="1">
              <a:buFont typeface="Wingdings 2" pitchFamily="18" charset="2"/>
              <a:buNone/>
            </a:pPr>
            <a:endParaRPr lang="zh-TW" altLang="en-US" dirty="0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FFFF00"/>
                </a:solidFill>
              </a:rPr>
              <a:t>藥政業務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FFFF00"/>
                </a:solidFill>
              </a:rPr>
              <a:t>鹿谷鄉地理風情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zh-TW" altLang="en-US" sz="2800" b="1" smtClean="0"/>
              <a:t>辦理違規藥物</a:t>
            </a:r>
            <a:r>
              <a:rPr lang="en-US" altLang="zh-TW" sz="2800" b="1" smtClean="0"/>
              <a:t>(</a:t>
            </a:r>
            <a:r>
              <a:rPr lang="zh-TW" altLang="en-US" sz="2800" b="1" smtClean="0"/>
              <a:t>藥品及醫療器材</a:t>
            </a:r>
            <a:r>
              <a:rPr lang="en-US" altLang="zh-TW" sz="2800" b="1" smtClean="0"/>
              <a:t>)</a:t>
            </a:r>
            <a:r>
              <a:rPr lang="zh-TW" altLang="en-US" sz="2800" b="1" smtClean="0"/>
              <a:t>化妝品廣告監控查處 </a:t>
            </a:r>
          </a:p>
          <a:p>
            <a:pPr eaLnBrk="1" hangingPunct="1"/>
            <a:r>
              <a:rPr lang="zh-TW" altLang="en-US" sz="2800" b="1" smtClean="0"/>
              <a:t>辦理不法藥物</a:t>
            </a:r>
            <a:r>
              <a:rPr lang="en-US" altLang="zh-TW" sz="2800" b="1" smtClean="0"/>
              <a:t>(</a:t>
            </a:r>
            <a:r>
              <a:rPr lang="zh-TW" altLang="en-US" sz="2800" b="1" smtClean="0"/>
              <a:t>藥品及醫療器材</a:t>
            </a:r>
            <a:r>
              <a:rPr lang="en-US" altLang="zh-TW" sz="2800" b="1" smtClean="0"/>
              <a:t>)</a:t>
            </a:r>
            <a:r>
              <a:rPr lang="zh-TW" altLang="en-US" sz="2800" b="1" smtClean="0"/>
              <a:t>化妝品查緝工作</a:t>
            </a:r>
          </a:p>
          <a:p>
            <a:pPr eaLnBrk="1" hangingPunct="1"/>
            <a:r>
              <a:rPr lang="zh-TW" altLang="en-US" sz="2800" b="1" smtClean="0"/>
              <a:t>辦理管制藥品稽核工作 </a:t>
            </a:r>
          </a:p>
          <a:p>
            <a:pPr eaLnBrk="1" hangingPunct="1"/>
            <a:r>
              <a:rPr lang="zh-TW" altLang="en-US" sz="2800" b="1" smtClean="0"/>
              <a:t>推動藥物濫用防治及用藥安全宣導業務 </a:t>
            </a:r>
          </a:p>
          <a:p>
            <a:pPr eaLnBrk="1" hangingPunct="1"/>
            <a:r>
              <a:rPr lang="zh-TW" altLang="en-US" sz="2800" b="1" smtClean="0"/>
              <a:t>藥商</a:t>
            </a:r>
            <a:r>
              <a:rPr lang="en-US" altLang="zh-TW" sz="2800" b="1" smtClean="0"/>
              <a:t>,</a:t>
            </a:r>
            <a:r>
              <a:rPr lang="zh-TW" altLang="en-US" sz="2800" b="1" smtClean="0"/>
              <a:t>藥局及藥事人員執業管理</a:t>
            </a:r>
          </a:p>
        </p:txBody>
      </p:sp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304800" y="457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kumimoji="0" lang="zh-TW" altLang="zh-TW" sz="36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藥政業務</a:t>
            </a:r>
            <a:endParaRPr kumimoji="0" lang="zh-TW" altLang="en-US" sz="3600" b="1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1440" rIns="91440"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60000"/>
              <a:defRPr/>
            </a:pPr>
            <a:r>
              <a:rPr lang="zh-TW" alt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轄區藥局家數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z="2800" b="1" dirty="0" smtClean="0"/>
              <a:t>西藥局            </a:t>
            </a:r>
            <a:r>
              <a:rPr lang="en-US" altLang="zh-TW" sz="2800" b="1" dirty="0" smtClean="0"/>
              <a:t>6</a:t>
            </a:r>
            <a:r>
              <a:rPr lang="zh-TW" altLang="en-US" sz="2800" b="1" dirty="0" smtClean="0"/>
              <a:t>家</a:t>
            </a:r>
          </a:p>
          <a:p>
            <a:pPr eaLnBrk="1" hangingPunct="1"/>
            <a:r>
              <a:rPr lang="zh-TW" altLang="en-US" sz="2800" b="1" dirty="0" smtClean="0"/>
              <a:t>中藥房            </a:t>
            </a:r>
            <a:r>
              <a:rPr lang="en-US" altLang="zh-TW" sz="2800" b="1" dirty="0" smtClean="0"/>
              <a:t>6</a:t>
            </a:r>
            <a:r>
              <a:rPr lang="zh-TW" altLang="en-US" sz="2800" b="1" dirty="0" smtClean="0"/>
              <a:t>家</a:t>
            </a:r>
          </a:p>
          <a:p>
            <a:pPr eaLnBrk="1" hangingPunct="1">
              <a:buFont typeface="Wingdings 2" pitchFamily="18" charset="2"/>
              <a:buNone/>
            </a:pPr>
            <a:endParaRPr lang="zh-TW" altLang="en-US" dirty="0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FFFF00"/>
                </a:solidFill>
              </a:rPr>
              <a:t>食品安全衛生業務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z="2800" b="1" smtClean="0"/>
              <a:t>食品業者安全衛生管理</a:t>
            </a:r>
            <a:endParaRPr lang="en-US" altLang="zh-TW" sz="2800" b="1" smtClean="0"/>
          </a:p>
          <a:p>
            <a:pPr eaLnBrk="1" hangingPunct="1"/>
            <a:r>
              <a:rPr lang="zh-TW" altLang="en-US" sz="2800" b="1" smtClean="0"/>
              <a:t>食品廣告監控及查處</a:t>
            </a:r>
            <a:endParaRPr lang="en-US" altLang="zh-TW" sz="2800" b="1" smtClean="0"/>
          </a:p>
          <a:p>
            <a:pPr eaLnBrk="1" hangingPunct="1"/>
            <a:r>
              <a:rPr lang="zh-TW" altLang="en-US" sz="2800" b="1" smtClean="0"/>
              <a:t>公共飲食場所及餐飲業衛生管理</a:t>
            </a:r>
            <a:endParaRPr lang="en-US" altLang="zh-TW" sz="2800" b="1" smtClean="0"/>
          </a:p>
          <a:p>
            <a:pPr eaLnBrk="1" hangingPunct="1"/>
            <a:r>
              <a:rPr lang="zh-TW" altLang="en-US" sz="2800" b="1" smtClean="0"/>
              <a:t>食品衛生</a:t>
            </a:r>
            <a:r>
              <a:rPr lang="en-US" altLang="zh-TW" sz="2800" b="1" smtClean="0"/>
              <a:t>,</a:t>
            </a:r>
            <a:r>
              <a:rPr lang="zh-TW" altLang="en-US" sz="2800" b="1" smtClean="0"/>
              <a:t>國民營養宣導及教育</a:t>
            </a:r>
            <a:endParaRPr lang="en-US" altLang="zh-TW" sz="2800" b="1" smtClean="0"/>
          </a:p>
          <a:p>
            <a:pPr eaLnBrk="1" hangingPunct="1"/>
            <a:r>
              <a:rPr lang="zh-TW" altLang="en-US" sz="2800" b="1" smtClean="0"/>
              <a:t>食品中毒案件處理</a:t>
            </a:r>
            <a:endParaRPr lang="en-US" altLang="zh-TW" sz="2800" b="1" smtClean="0"/>
          </a:p>
        </p:txBody>
      </p:sp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304800" y="457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kumimoji="0" lang="zh-TW" altLang="zh-TW" sz="36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食品</a:t>
            </a:r>
            <a:r>
              <a:rPr kumimoji="0" lang="zh-TW" altLang="en-US" sz="36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安全衛生</a:t>
            </a:r>
            <a:r>
              <a:rPr kumimoji="0" lang="zh-TW" altLang="zh-TW" sz="36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業務</a:t>
            </a:r>
            <a:endParaRPr kumimoji="0" lang="zh-TW" altLang="en-US" sz="3600" b="1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FFFF00"/>
                </a:solidFill>
              </a:rPr>
              <a:t>保健業務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1440" rIns="91440"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zh-TW" alt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保健業務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229600" cy="4572000"/>
          </a:xfrm>
        </p:spPr>
        <p:txBody>
          <a:bodyPr>
            <a:normAutofit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zh-TW" altLang="en-US" sz="2800" b="1" dirty="0" smtClean="0"/>
              <a:t>婦幼及優生保健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zh-TW" altLang="en-US" sz="2800" b="1" dirty="0" smtClean="0"/>
              <a:t>兒少保健及事故傷害防制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zh-TW" altLang="en-US" sz="2800" b="1" dirty="0" smtClean="0"/>
              <a:t>成人及中老年保健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zh-TW" altLang="en-US" sz="2800" b="1" dirty="0" smtClean="0"/>
              <a:t>癌症防治 </a:t>
            </a:r>
            <a:endParaRPr lang="en-US" altLang="zh-TW" sz="2800" b="1" dirty="0" smtClean="0"/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zh-TW" altLang="en-US" sz="2400" b="1" dirty="0" smtClean="0"/>
              <a:t>子宮頸癌</a:t>
            </a:r>
            <a:endParaRPr lang="en-US" altLang="zh-TW" sz="2400" b="1" dirty="0" smtClean="0"/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zh-TW" altLang="en-US" sz="2400" b="1" dirty="0" smtClean="0"/>
              <a:t>乳癌</a:t>
            </a:r>
            <a:endParaRPr lang="en-US" altLang="zh-TW" sz="2400" b="1" dirty="0" smtClean="0"/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zh-TW" altLang="en-US" sz="2400" b="1" dirty="0" smtClean="0"/>
              <a:t>口腔癌</a:t>
            </a:r>
            <a:endParaRPr lang="en-US" altLang="zh-TW" sz="2400" b="1" dirty="0" smtClean="0"/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zh-TW" altLang="en-US" sz="2400" b="1" dirty="0" smtClean="0"/>
              <a:t>大腸癌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zh-TW" altLang="en-US" sz="2800" b="1" dirty="0" smtClean="0"/>
              <a:t>菸害防制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zh-TW" altLang="en-US" sz="2800" b="1" dirty="0" smtClean="0"/>
              <a:t>社區整合性健康篩檢</a:t>
            </a: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zh-TW" sz="2400" dirty="0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1440" rIns="91440"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zh-TW" alt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外籍配偶人數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2555875" y="1557338"/>
          <a:ext cx="4114800" cy="4450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國別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人數</a:t>
                      </a:r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大陸地區 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139 </a:t>
                      </a:r>
                      <a:endParaRPr lang="en-US" altLang="zh-TW" dirty="0"/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日本 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 </a:t>
                      </a:r>
                      <a:endParaRPr lang="en-US" altLang="zh-TW" dirty="0"/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印尼 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55 </a:t>
                      </a:r>
                      <a:endParaRPr lang="en-US" altLang="zh-TW" dirty="0"/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柬埔寨 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 </a:t>
                      </a:r>
                      <a:endParaRPr lang="en-US" altLang="zh-TW" dirty="0"/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英國 </a:t>
                      </a:r>
                      <a:endParaRPr lang="zh-TW" altLang="en-US" dirty="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 </a:t>
                      </a:r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美國 </a:t>
                      </a:r>
                      <a:endParaRPr lang="zh-TW" altLang="en-US" dirty="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 </a:t>
                      </a:r>
                      <a:endParaRPr lang="en-US" altLang="zh-TW" dirty="0"/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泰國 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 </a:t>
                      </a:r>
                      <a:endParaRPr lang="en-US" altLang="zh-TW" dirty="0"/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菲律賓 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 </a:t>
                      </a:r>
                      <a:endParaRPr lang="en-US" altLang="zh-TW" dirty="0"/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越南 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149</a:t>
                      </a:r>
                      <a:endParaRPr lang="en-US" altLang="zh-TW" dirty="0"/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韓國</a:t>
                      </a:r>
                      <a:endParaRPr lang="zh-TW" altLang="en-US" dirty="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en-US" altLang="zh-TW" dirty="0"/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合計</a:t>
                      </a:r>
                      <a:endParaRPr lang="zh-TW" altLang="en-US" dirty="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371</a:t>
                      </a:r>
                      <a:endParaRPr lang="en-US" altLang="zh-TW" dirty="0"/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FFFF00"/>
                </a:solidFill>
              </a:rPr>
              <a:t>疾病管制業務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1440" rIns="91440"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60000"/>
              <a:defRPr/>
            </a:pPr>
            <a:r>
              <a:rPr lang="zh-TW" alt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疾病管制業務</a:t>
            </a:r>
          </a:p>
        </p:txBody>
      </p:sp>
      <p:sp>
        <p:nvSpPr>
          <p:cNvPr id="3584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z="2800" b="1" smtClean="0"/>
              <a:t>傳染病防治</a:t>
            </a:r>
            <a:endParaRPr lang="en-US" altLang="zh-TW" sz="2800" b="1" smtClean="0"/>
          </a:p>
          <a:p>
            <a:pPr eaLnBrk="1" hangingPunct="1"/>
            <a:r>
              <a:rPr lang="zh-TW" altLang="en-US" sz="2800" b="1" smtClean="0"/>
              <a:t>預防接種</a:t>
            </a:r>
            <a:endParaRPr lang="en-US" altLang="zh-TW" sz="2800" b="1" smtClean="0"/>
          </a:p>
          <a:p>
            <a:pPr eaLnBrk="1" hangingPunct="1"/>
            <a:r>
              <a:rPr lang="zh-TW" altLang="en-US" sz="2800" b="1" smtClean="0"/>
              <a:t>營業衛生</a:t>
            </a:r>
            <a:endParaRPr lang="en-US" altLang="zh-TW" sz="28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2400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1440" rIns="91440"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60000"/>
              <a:defRPr/>
            </a:pPr>
            <a:r>
              <a:rPr lang="zh-TW" alt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預防接種率            </a:t>
            </a:r>
            <a:r>
              <a:rPr lang="zh-TW" altLang="en-US" sz="1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統計截止日</a:t>
            </a:r>
            <a:r>
              <a:rPr lang="en-US" altLang="zh-TW" sz="1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106/12/31</a:t>
            </a:r>
            <a:endParaRPr lang="zh-TW" altLang="en-US" sz="1800" b="1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116013" y="1700213"/>
          <a:ext cx="6552728" cy="3962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364"/>
                <a:gridCol w="3276364"/>
              </a:tblGrid>
              <a:tr h="49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項目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接種率</a:t>
                      </a:r>
                    </a:p>
                  </a:txBody>
                  <a:tcPr horzOverflow="overflow"/>
                </a:tc>
              </a:tr>
              <a:tr h="49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BCG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100.00%</a:t>
                      </a:r>
                    </a:p>
                  </a:txBody>
                  <a:tcPr horzOverflow="overflow"/>
                </a:tc>
              </a:tr>
              <a:tr h="49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HepB3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99.01%</a:t>
                      </a:r>
                    </a:p>
                  </a:txBody>
                  <a:tcPr horzOverflow="overflow"/>
                </a:tc>
              </a:tr>
              <a:tr h="49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MMR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94.06%</a:t>
                      </a:r>
                    </a:p>
                  </a:txBody>
                  <a:tcPr horzOverflow="overflow"/>
                </a:tc>
              </a:tr>
              <a:tr h="49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DTaP3+IPV3+Hib3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99.01%</a:t>
                      </a:r>
                    </a:p>
                  </a:txBody>
                  <a:tcPr horzOverflow="overflow"/>
                </a:tc>
              </a:tr>
              <a:tr h="49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DTaP4+IPV4+Hib4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87.00%</a:t>
                      </a:r>
                    </a:p>
                  </a:txBody>
                  <a:tcPr horzOverflow="overflow"/>
                </a:tc>
              </a:tr>
              <a:tr h="49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JE3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96.33%</a:t>
                      </a:r>
                    </a:p>
                  </a:txBody>
                  <a:tcPr horzOverflow="overflow"/>
                </a:tc>
              </a:tr>
              <a:tr h="49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Var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93.07%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鹿谷鄉概況</a:t>
            </a:r>
            <a:endParaRPr lang="en-US" altLang="zh-TW" sz="3600" b="1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2291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zh-TW" altLang="en-US" sz="2800" b="1" dirty="0" smtClean="0"/>
              <a:t>全鄉面積</a:t>
            </a:r>
            <a:r>
              <a:rPr lang="en-US" altLang="en-US" sz="2800" b="1" dirty="0" smtClean="0">
                <a:ea typeface="微軟正黑體" pitchFamily="34" charset="-120"/>
              </a:rPr>
              <a:t>：</a:t>
            </a:r>
            <a:r>
              <a:rPr lang="en-US" altLang="zh-TW" sz="2800" b="1" dirty="0" smtClean="0"/>
              <a:t>141.89 </a:t>
            </a:r>
            <a:r>
              <a:rPr lang="zh-TW" altLang="en-US" sz="2800" b="1" dirty="0" smtClean="0"/>
              <a:t>平方公里。</a:t>
            </a:r>
          </a:p>
          <a:p>
            <a:pPr eaLnBrk="1" hangingPunct="1"/>
            <a:r>
              <a:rPr lang="zh-TW" altLang="en-US" sz="2800" b="1" dirty="0" smtClean="0"/>
              <a:t>社區有</a:t>
            </a:r>
            <a:r>
              <a:rPr lang="en-US" altLang="zh-TW" sz="2800" b="1" dirty="0" smtClean="0"/>
              <a:t>13</a:t>
            </a:r>
            <a:r>
              <a:rPr lang="zh-TW" altLang="en-US" sz="2800" b="1" dirty="0" smtClean="0"/>
              <a:t>村，</a:t>
            </a:r>
            <a:r>
              <a:rPr lang="en-US" altLang="zh-TW" sz="2800" b="1" dirty="0" smtClean="0"/>
              <a:t>174</a:t>
            </a:r>
            <a:r>
              <a:rPr lang="zh-TW" altLang="en-US" sz="2800" b="1" dirty="0" smtClean="0"/>
              <a:t>鄰，</a:t>
            </a:r>
            <a:r>
              <a:rPr lang="en-US" altLang="zh-TW" sz="2800" b="1" dirty="0" smtClean="0"/>
              <a:t>8027</a:t>
            </a:r>
            <a:r>
              <a:rPr lang="zh-TW" altLang="en-US" sz="2800" b="1" dirty="0" smtClean="0"/>
              <a:t>戶 。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800" b="1" dirty="0" smtClean="0"/>
              <a:t>（截至</a:t>
            </a:r>
            <a:r>
              <a:rPr lang="en-US" altLang="zh-TW" sz="2800" b="1" dirty="0" smtClean="0"/>
              <a:t>107.05.31</a:t>
            </a:r>
            <a:r>
              <a:rPr lang="zh-TW" altLang="en-US" sz="2800" b="1" dirty="0" smtClean="0"/>
              <a:t>止）</a:t>
            </a:r>
          </a:p>
        </p:txBody>
      </p:sp>
      <p:pic>
        <p:nvPicPr>
          <p:cNvPr id="12292" name="Picture 7" descr="http://www.lugu.gov.tw/ufiles/userfiles/image/imp/lugu_vill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1765300"/>
            <a:ext cx="3887787" cy="468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FFFF00"/>
                </a:solidFill>
              </a:rPr>
              <a:t>檢驗業務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68288"/>
            <a:ext cx="8229600" cy="1289050"/>
          </a:xfrm>
        </p:spPr>
        <p:txBody>
          <a:bodyPr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zh-TW" alt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檢驗項目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572000"/>
          </a:xfrm>
        </p:spPr>
        <p:txBody>
          <a:bodyPr/>
          <a:lstStyle/>
          <a:p>
            <a:pPr eaLnBrk="1" hangingPunct="1"/>
            <a:r>
              <a:rPr lang="zh-TW" altLang="en-US" sz="2800" b="1" smtClean="0"/>
              <a:t>生化檢查</a:t>
            </a:r>
            <a:r>
              <a:rPr lang="en-US" altLang="en-US" sz="2800" b="1" smtClean="0">
                <a:ea typeface="微軟正黑體" pitchFamily="34" charset="-120"/>
              </a:rPr>
              <a:t>：</a:t>
            </a:r>
            <a:r>
              <a:rPr lang="en-US" altLang="zh-TW" sz="2800" b="1" smtClean="0"/>
              <a:t>Chol. TG. HDL.LDL. Glu. BUN.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2800" b="1" smtClean="0"/>
              <a:t>                      Cr. UA.GOT. GPT. TSH.Free-T4.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2800" b="1" smtClean="0"/>
              <a:t>                      Anti-HAV.HBsAg.Anti-HCV. HbA1c.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2800" b="1" smtClean="0"/>
              <a:t>                      Microalbumin.RA factor...….</a:t>
            </a:r>
            <a:r>
              <a:rPr lang="zh-TW" altLang="en-US" sz="2800" b="1" smtClean="0"/>
              <a:t>等等 </a:t>
            </a:r>
          </a:p>
          <a:p>
            <a:pPr eaLnBrk="1" hangingPunct="1"/>
            <a:r>
              <a:rPr lang="zh-TW" altLang="en-US" sz="2800" b="1" smtClean="0"/>
              <a:t>尿液檢查：</a:t>
            </a:r>
            <a:r>
              <a:rPr lang="en-US" altLang="zh-TW" sz="2800" b="1" smtClean="0"/>
              <a:t>Urine Routine . </a:t>
            </a:r>
            <a:endParaRPr lang="zh-TW" altLang="en-US" sz="2800" b="1" smtClean="0"/>
          </a:p>
          <a:p>
            <a:pPr eaLnBrk="1" hangingPunct="1"/>
            <a:r>
              <a:rPr lang="zh-TW" altLang="en-US" sz="2800" b="1" smtClean="0"/>
              <a:t>血液檢查：</a:t>
            </a:r>
            <a:r>
              <a:rPr lang="en-US" altLang="zh-TW" sz="2800" b="1" smtClean="0"/>
              <a:t>Blood Routine.</a:t>
            </a:r>
            <a:r>
              <a:rPr lang="zh-TW" altLang="en-US" sz="2800" b="1" smtClean="0"/>
              <a:t> </a:t>
            </a:r>
            <a:r>
              <a:rPr lang="en-US" altLang="zh-TW" sz="2800" b="1" smtClean="0"/>
              <a:t>Blood Type</a:t>
            </a:r>
            <a:endParaRPr lang="zh-TW" altLang="en-US" sz="2800" b="1" smtClean="0"/>
          </a:p>
          <a:p>
            <a:pPr eaLnBrk="1" hangingPunct="1"/>
            <a:r>
              <a:rPr lang="zh-TW" altLang="en-US" sz="2800" b="1" smtClean="0"/>
              <a:t>性病檢查：</a:t>
            </a:r>
            <a:r>
              <a:rPr lang="en-US" altLang="zh-TW" sz="2800" b="1" smtClean="0"/>
              <a:t>VDRL. Anti-HIV. </a:t>
            </a:r>
            <a:endParaRPr lang="zh-TW" altLang="en-US" sz="2800" b="1" smtClean="0"/>
          </a:p>
          <a:p>
            <a:pPr eaLnBrk="1" hangingPunct="1"/>
            <a:r>
              <a:rPr lang="zh-TW" altLang="en-US" sz="2800" b="1" smtClean="0"/>
              <a:t>生理檢查：</a:t>
            </a:r>
            <a:r>
              <a:rPr lang="en-US" altLang="zh-TW" sz="2800" b="1" smtClean="0"/>
              <a:t>EKG</a:t>
            </a:r>
            <a:endParaRPr lang="zh-TW" altLang="en-US" sz="2800" b="1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願景</a:t>
            </a:r>
            <a:endParaRPr lang="zh-TW" altLang="en-US" sz="36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9940" name="文字版面配置區 4"/>
          <p:cNvSpPr>
            <a:spLocks noGrp="1"/>
          </p:cNvSpPr>
          <p:nvPr>
            <p:ph type="body" sz="half" idx="2"/>
          </p:nvPr>
        </p:nvSpPr>
        <p:spPr>
          <a:xfrm>
            <a:off x="1619672" y="2852936"/>
            <a:ext cx="6336704" cy="288032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藉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由健康行為與預防醫學的介入，促進健康、早期發現疾病、避免殘障發生，以達全人健康之目的。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地理位置</a:t>
            </a:r>
          </a:p>
        </p:txBody>
      </p:sp>
      <p:sp>
        <p:nvSpPr>
          <p:cNvPr id="13315" name="內容版面配置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zh-TW" altLang="en-US" sz="2800" b="1" smtClean="0"/>
              <a:t>南投縣西南部，東面以白不仔溪與信義鄉為鄰，西邊與南邊以大鞍嶺和竹山鎮相接，北面隔濁水溪與集集相對。 </a:t>
            </a:r>
          </a:p>
          <a:p>
            <a:pPr eaLnBrk="1" hangingPunct="1">
              <a:buFont typeface="Wingdings 2" pitchFamily="18" charset="2"/>
              <a:buNone/>
            </a:pPr>
            <a:endParaRPr lang="zh-TW" altLang="en-US" smtClean="0"/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539750" y="1700213"/>
            <a:ext cx="8054975" cy="484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endParaRPr lang="zh-TW" altLang="en-US" sz="2800">
              <a:ea typeface="標楷體" pitchFamily="65" charset="-120"/>
            </a:endParaRPr>
          </a:p>
        </p:txBody>
      </p:sp>
      <p:pic>
        <p:nvPicPr>
          <p:cNvPr id="13317" name="Picture 8" descr="http://localdoc.ncl.edu.tw/tmld/images/100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9425" y="1341438"/>
            <a:ext cx="4926013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地理環境特色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z="2800" b="1" smtClean="0"/>
              <a:t>屬台灣中部山區，位處中高海拔地段，以產凍頂烏龍茶聞名海內外，茶園面積近二千公頃，年產量約</a:t>
            </a:r>
            <a:r>
              <a:rPr lang="en-US" altLang="zh-TW" sz="2800" b="1" smtClean="0"/>
              <a:t>1700</a:t>
            </a:r>
            <a:r>
              <a:rPr lang="zh-TW" altLang="en-US" sz="2800" b="1" smtClean="0"/>
              <a:t>公噸，為國內茶葉生產重鎮，亦為台灣孟宗竹發源地。孟宗竹林地面積</a:t>
            </a:r>
            <a:r>
              <a:rPr lang="en-US" altLang="zh-TW" sz="2800" b="1" smtClean="0"/>
              <a:t>524</a:t>
            </a:r>
            <a:r>
              <a:rPr lang="zh-TW" altLang="en-US" sz="2800" b="1" smtClean="0"/>
              <a:t>公頃，佔全省二分之一以上。孟宗竹筍又分冬筍與春筍，年產量</a:t>
            </a:r>
            <a:r>
              <a:rPr lang="en-US" altLang="zh-TW" sz="2800" b="1" smtClean="0"/>
              <a:t>36</a:t>
            </a:r>
            <a:r>
              <a:rPr lang="zh-TW" altLang="en-US" sz="2800" b="1" smtClean="0"/>
              <a:t>萬公斤。小半天大崙山栽植有東南亞最大銀杏林區，風景優美氣候涼爽 </a:t>
            </a:r>
            <a:r>
              <a:rPr lang="zh-TW" altLang="en-US" sz="2600" smtClean="0"/>
              <a:t>。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FFFF00"/>
                </a:solidFill>
              </a:rPr>
              <a:t>人口統計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人口統計</a:t>
            </a:r>
          </a:p>
        </p:txBody>
      </p:sp>
      <p:sp>
        <p:nvSpPr>
          <p:cNvPr id="18435" name="Rectangle 138"/>
          <p:cNvSpPr>
            <a:spLocks noChangeArrowheads="1"/>
          </p:cNvSpPr>
          <p:nvPr/>
        </p:nvSpPr>
        <p:spPr bwMode="auto">
          <a:xfrm>
            <a:off x="755650" y="1557338"/>
            <a:ext cx="8199438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Ø"/>
              <a:defRPr/>
            </a:pPr>
            <a:r>
              <a:rPr kumimoji="0" lang="zh-TW" altLang="en-US" sz="2800" b="1" dirty="0">
                <a:latin typeface="+mn-lt"/>
                <a:ea typeface="+mn-ea"/>
              </a:rPr>
              <a:t>人口數</a:t>
            </a:r>
            <a:r>
              <a:rPr kumimoji="0" lang="en-US" altLang="en-US" sz="2800" b="1" dirty="0" smtClean="0">
                <a:latin typeface="+mn-lt"/>
                <a:ea typeface="+mn-ea"/>
              </a:rPr>
              <a:t>：</a:t>
            </a:r>
            <a:r>
              <a:rPr kumimoji="0" lang="en-US" altLang="zh-TW" sz="2800" b="1" dirty="0" smtClean="0"/>
              <a:t>17,808</a:t>
            </a:r>
            <a:r>
              <a:rPr kumimoji="0" lang="zh-TW" altLang="en-US" sz="2800" b="1" dirty="0" smtClean="0"/>
              <a:t>人 </a:t>
            </a:r>
            <a:r>
              <a:rPr kumimoji="0" lang="zh-TW" altLang="en-US" sz="2800" b="1" dirty="0" smtClean="0">
                <a:latin typeface="+mn-lt"/>
                <a:ea typeface="+mn-ea"/>
              </a:rPr>
              <a:t>（截至</a:t>
            </a:r>
            <a:r>
              <a:rPr kumimoji="0" lang="en-US" altLang="zh-TW" sz="2800" b="1" dirty="0" smtClean="0">
                <a:latin typeface="+mn-lt"/>
                <a:ea typeface="+mn-ea"/>
              </a:rPr>
              <a:t>106</a:t>
            </a:r>
            <a:r>
              <a:rPr kumimoji="0" lang="zh-TW" altLang="en-US" sz="2800" b="1" dirty="0" smtClean="0">
                <a:latin typeface="+mn-lt"/>
                <a:ea typeface="+mn-ea"/>
              </a:rPr>
              <a:t>年</a:t>
            </a:r>
            <a:r>
              <a:rPr kumimoji="0" lang="en-US" altLang="zh-TW" sz="2800" b="1" dirty="0" smtClean="0">
                <a:latin typeface="+mn-lt"/>
                <a:ea typeface="+mn-ea"/>
              </a:rPr>
              <a:t>12</a:t>
            </a:r>
            <a:r>
              <a:rPr kumimoji="0" lang="zh-TW" altLang="en-US" sz="2800" b="1" dirty="0" smtClean="0">
                <a:latin typeface="+mn-lt"/>
                <a:ea typeface="+mn-ea"/>
              </a:rPr>
              <a:t>月</a:t>
            </a:r>
            <a:r>
              <a:rPr kumimoji="0" lang="en-US" altLang="zh-TW" sz="2800" b="1" dirty="0" smtClean="0">
                <a:latin typeface="+mn-lt"/>
                <a:ea typeface="+mn-ea"/>
              </a:rPr>
              <a:t>31</a:t>
            </a:r>
            <a:r>
              <a:rPr kumimoji="0" lang="zh-TW" altLang="en-US" sz="2800" b="1" dirty="0" smtClean="0">
                <a:latin typeface="+mn-lt"/>
                <a:ea typeface="+mn-ea"/>
              </a:rPr>
              <a:t>日止）</a:t>
            </a:r>
          </a:p>
          <a:p>
            <a:pPr marL="533400" indent="-533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/>
            </a:pPr>
            <a:r>
              <a:rPr kumimoji="0" lang="zh-TW" altLang="en-US" sz="2800" b="1" dirty="0" smtClean="0">
                <a:latin typeface="+mn-lt"/>
                <a:ea typeface="+mn-ea"/>
              </a:rPr>
              <a:t>      男性</a:t>
            </a:r>
            <a:r>
              <a:rPr kumimoji="0" lang="en-US" altLang="zh-TW" sz="2800" b="1" dirty="0" smtClean="0">
                <a:latin typeface="+mn-lt"/>
                <a:ea typeface="+mn-ea"/>
              </a:rPr>
              <a:t>:9,511</a:t>
            </a:r>
            <a:r>
              <a:rPr kumimoji="0" lang="zh-TW" altLang="en-US" sz="2800" b="1" dirty="0" smtClean="0">
                <a:latin typeface="+mn-lt"/>
                <a:ea typeface="+mn-ea"/>
              </a:rPr>
              <a:t>人 ，女性</a:t>
            </a:r>
            <a:r>
              <a:rPr kumimoji="0" lang="en-US" altLang="zh-TW" sz="2800" b="1" dirty="0" smtClean="0">
                <a:latin typeface="+mn-lt"/>
                <a:ea typeface="+mn-ea"/>
              </a:rPr>
              <a:t>:8,297</a:t>
            </a:r>
            <a:r>
              <a:rPr kumimoji="0" lang="zh-TW" altLang="en-US" sz="2800" b="1" dirty="0" smtClean="0">
                <a:latin typeface="+mn-lt"/>
                <a:ea typeface="+mn-ea"/>
              </a:rPr>
              <a:t>人 </a:t>
            </a:r>
          </a:p>
          <a:p>
            <a:pPr marL="533400" indent="-533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Ø"/>
              <a:defRPr/>
            </a:pPr>
            <a:r>
              <a:rPr kumimoji="0" lang="zh-TW" altLang="en-US" sz="2800" b="1" dirty="0" smtClean="0">
                <a:latin typeface="+mn-lt"/>
                <a:ea typeface="+mn-ea"/>
              </a:rPr>
              <a:t>老年人口比例：</a:t>
            </a:r>
            <a:r>
              <a:rPr kumimoji="0" lang="en-US" altLang="zh-TW" sz="2800" b="1" dirty="0" smtClean="0">
                <a:latin typeface="+mn-lt"/>
                <a:ea typeface="+mn-ea"/>
              </a:rPr>
              <a:t>3,793/17,808=21.29%</a:t>
            </a:r>
          </a:p>
          <a:p>
            <a:pPr marL="533400" indent="-533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Ø"/>
              <a:defRPr/>
            </a:pPr>
            <a:r>
              <a:rPr kumimoji="0" lang="zh-TW" altLang="en-US" sz="2800" b="1" dirty="0" smtClean="0">
                <a:latin typeface="+mn-lt"/>
                <a:ea typeface="+mn-ea"/>
              </a:rPr>
              <a:t>依賴人口比例：</a:t>
            </a:r>
            <a:r>
              <a:rPr kumimoji="0" lang="en-US" altLang="zh-TW" sz="2800" b="1" dirty="0" smtClean="0">
                <a:latin typeface="+mn-lt"/>
                <a:ea typeface="+mn-ea"/>
              </a:rPr>
              <a:t>29.00%</a:t>
            </a:r>
          </a:p>
          <a:p>
            <a:pPr marL="533400" indent="-5334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Ø"/>
              <a:defRPr/>
            </a:pPr>
            <a:endParaRPr lang="en-US" altLang="zh-TW" sz="2800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標題 3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年齡結構</a:t>
            </a:r>
          </a:p>
        </p:txBody>
      </p:sp>
      <p:sp>
        <p:nvSpPr>
          <p:cNvPr id="17412" name="文字方塊 3"/>
          <p:cNvSpPr txBox="1">
            <a:spLocks noChangeArrowheads="1"/>
          </p:cNvSpPr>
          <p:nvPr/>
        </p:nvSpPr>
        <p:spPr bwMode="auto">
          <a:xfrm>
            <a:off x="1187450" y="1196975"/>
            <a:ext cx="360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400" b="1">
                <a:solidFill>
                  <a:srgbClr val="FFFF00"/>
                </a:solidFill>
              </a:rPr>
              <a:t>人</a:t>
            </a:r>
          </a:p>
        </p:txBody>
      </p:sp>
      <p:sp>
        <p:nvSpPr>
          <p:cNvPr id="17413" name="文字方塊 4"/>
          <p:cNvSpPr txBox="1">
            <a:spLocks noChangeArrowheads="1"/>
          </p:cNvSpPr>
          <p:nvPr/>
        </p:nvSpPr>
        <p:spPr bwMode="auto">
          <a:xfrm>
            <a:off x="7885113" y="5876925"/>
            <a:ext cx="574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200" b="1">
                <a:solidFill>
                  <a:srgbClr val="FFFF00"/>
                </a:solidFill>
              </a:rPr>
              <a:t>年齡</a:t>
            </a:r>
          </a:p>
        </p:txBody>
      </p:sp>
      <p:graphicFrame>
        <p:nvGraphicFramePr>
          <p:cNvPr id="6" name="圖表 5"/>
          <p:cNvGraphicFramePr/>
          <p:nvPr/>
        </p:nvGraphicFramePr>
        <p:xfrm>
          <a:off x="827584" y="980728"/>
          <a:ext cx="7848872" cy="5688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FFFF00"/>
                </a:solidFill>
              </a:rPr>
              <a:t>生命統計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地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3184</TotalTime>
  <Words>713</Words>
  <Application>Microsoft Office PowerPoint</Application>
  <PresentationFormat>如螢幕大小 (4:3)</PresentationFormat>
  <Paragraphs>187</Paragraphs>
  <Slides>32</Slides>
  <Notes>19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33" baseType="lpstr">
      <vt:lpstr>地鐵</vt:lpstr>
      <vt:lpstr>鹿谷鄉衛生所簡介</vt:lpstr>
      <vt:lpstr>鹿谷鄉地理風情</vt:lpstr>
      <vt:lpstr>鹿谷鄉概況</vt:lpstr>
      <vt:lpstr>地理位置</vt:lpstr>
      <vt:lpstr>地理環境特色</vt:lpstr>
      <vt:lpstr>人口統計</vt:lpstr>
      <vt:lpstr>人口統計</vt:lpstr>
      <vt:lpstr>年齡結構</vt:lpstr>
      <vt:lpstr>生命統計</vt:lpstr>
      <vt:lpstr>生命統計</vt:lpstr>
      <vt:lpstr>歷年人口動態分析</vt:lpstr>
      <vt:lpstr>鹿谷鄉106年十大死因</vt:lpstr>
      <vt:lpstr>衛生所組織</vt:lpstr>
      <vt:lpstr>投影片 14</vt:lpstr>
      <vt:lpstr>醫政業務</vt:lpstr>
      <vt:lpstr>醫政業務</vt:lpstr>
      <vt:lpstr>轄區醫療資源</vt:lpstr>
      <vt:lpstr>醫療照護</vt:lpstr>
      <vt:lpstr>藥政業務</vt:lpstr>
      <vt:lpstr>投影片 20</vt:lpstr>
      <vt:lpstr>轄區藥局家數</vt:lpstr>
      <vt:lpstr>食品安全衛生業務</vt:lpstr>
      <vt:lpstr>投影片 23</vt:lpstr>
      <vt:lpstr>保健業務</vt:lpstr>
      <vt:lpstr>保健業務</vt:lpstr>
      <vt:lpstr>外籍配偶人數</vt:lpstr>
      <vt:lpstr>疾病管制業務</vt:lpstr>
      <vt:lpstr>疾病管制業務</vt:lpstr>
      <vt:lpstr>預防接種率            統計截止日106/12/31</vt:lpstr>
      <vt:lpstr>檢驗業務</vt:lpstr>
      <vt:lpstr>檢驗項目</vt:lpstr>
      <vt:lpstr>願景</vt:lpstr>
    </vt:vector>
  </TitlesOfParts>
  <Company>南投縣鹿谷鄉衛生所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胡錫鰹</dc:creator>
  <cp:lastModifiedBy>Windows 使用者</cp:lastModifiedBy>
  <cp:revision>231</cp:revision>
  <dcterms:created xsi:type="dcterms:W3CDTF">2009-02-15T13:59:21Z</dcterms:created>
  <dcterms:modified xsi:type="dcterms:W3CDTF">2018-06-27T11:49:57Z</dcterms:modified>
</cp:coreProperties>
</file>