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36"/>
  </p:notesMasterIdLst>
  <p:handoutMasterIdLst>
    <p:handoutMasterId r:id="rId37"/>
  </p:handoutMasterIdLst>
  <p:sldIdLst>
    <p:sldId id="550" r:id="rId2"/>
    <p:sldId id="526" r:id="rId3"/>
    <p:sldId id="519" r:id="rId4"/>
    <p:sldId id="516" r:id="rId5"/>
    <p:sldId id="555" r:id="rId6"/>
    <p:sldId id="503" r:id="rId7"/>
    <p:sldId id="529" r:id="rId8"/>
    <p:sldId id="517" r:id="rId9"/>
    <p:sldId id="499" r:id="rId10"/>
    <p:sldId id="557" r:id="rId11"/>
    <p:sldId id="556" r:id="rId12"/>
    <p:sldId id="530" r:id="rId13"/>
    <p:sldId id="502" r:id="rId14"/>
    <p:sldId id="531" r:id="rId15"/>
    <p:sldId id="504" r:id="rId16"/>
    <p:sldId id="533" r:id="rId17"/>
    <p:sldId id="535" r:id="rId18"/>
    <p:sldId id="536" r:id="rId19"/>
    <p:sldId id="501" r:id="rId20"/>
    <p:sldId id="537" r:id="rId21"/>
    <p:sldId id="538" r:id="rId22"/>
    <p:sldId id="539" r:id="rId23"/>
    <p:sldId id="553" r:id="rId24"/>
    <p:sldId id="540" r:id="rId25"/>
    <p:sldId id="541" r:id="rId26"/>
    <p:sldId id="542" r:id="rId27"/>
    <p:sldId id="543" r:id="rId28"/>
    <p:sldId id="544" r:id="rId29"/>
    <p:sldId id="545" r:id="rId30"/>
    <p:sldId id="546" r:id="rId31"/>
    <p:sldId id="554" r:id="rId32"/>
    <p:sldId id="547" r:id="rId33"/>
    <p:sldId id="548" r:id="rId34"/>
    <p:sldId id="549" r:id="rId35"/>
  </p:sldIdLst>
  <p:sldSz cx="9144000" cy="6858000" type="screen4x3"/>
  <p:notesSz cx="6797675" cy="99298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33CC33"/>
    <a:srgbClr val="0000CC"/>
    <a:srgbClr val="FF0000"/>
    <a:srgbClr val="FF9933"/>
    <a:srgbClr val="0099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2" autoAdjust="0"/>
    <p:restoredTop sz="94754" autoAdjust="0"/>
  </p:normalViewPr>
  <p:slideViewPr>
    <p:cSldViewPr>
      <p:cViewPr varScale="1">
        <p:scale>
          <a:sx n="83" d="100"/>
          <a:sy n="83" d="100"/>
        </p:scale>
        <p:origin x="-1358" y="-91"/>
      </p:cViewPr>
      <p:guideLst>
        <p:guide orient="horz" pos="6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24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AppData\Local\Microsoft\Windows\Temporary%20Internet%20Files\Content.IE5\MJ8A8X0U\&#20154;&#21475;&#32113;&#3533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20154;&#21475;&#32113;&#35336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J:\&#40575;&#35895;&#37129;&#21313;&#22823;&#27515;&#22240;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25991;&#20214;\&#26283;&#23384;&#27284;\106&#21313;&#22823;&#27515;&#2224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42"/>
  <c:chart>
    <c:plotArea>
      <c:layout/>
      <c:barChart>
        <c:barDir val="col"/>
        <c:grouping val="clustered"/>
        <c:ser>
          <c:idx val="0"/>
          <c:order val="0"/>
          <c:tx>
            <c:strRef>
              <c:f>人口結構!$A$4</c:f>
              <c:strCache>
                <c:ptCount val="1"/>
              </c:strCache>
            </c:strRef>
          </c:tx>
          <c:cat>
            <c:strRef>
              <c:f>人口結構!$B$3:$V$3</c:f>
              <c:strCache>
                <c:ptCount val="21"/>
                <c:pt idx="0">
                  <c:v>0~4歲</c:v>
                </c:pt>
                <c:pt idx="1">
                  <c:v>5~9歲</c:v>
                </c:pt>
                <c:pt idx="2">
                  <c:v>10~14歲</c:v>
                </c:pt>
                <c:pt idx="3">
                  <c:v>15~19歲</c:v>
                </c:pt>
                <c:pt idx="4">
                  <c:v>20~24歲</c:v>
                </c:pt>
                <c:pt idx="5">
                  <c:v>25~29歲</c:v>
                </c:pt>
                <c:pt idx="6">
                  <c:v>30~34歲</c:v>
                </c:pt>
                <c:pt idx="7">
                  <c:v>35~39歲</c:v>
                </c:pt>
                <c:pt idx="8">
                  <c:v>40~44歲</c:v>
                </c:pt>
                <c:pt idx="9">
                  <c:v>45~49歲</c:v>
                </c:pt>
                <c:pt idx="10">
                  <c:v>50~54歲</c:v>
                </c:pt>
                <c:pt idx="11">
                  <c:v>55~59歲</c:v>
                </c:pt>
                <c:pt idx="12">
                  <c:v>60~64歲</c:v>
                </c:pt>
                <c:pt idx="13">
                  <c:v>65~69歲</c:v>
                </c:pt>
                <c:pt idx="14">
                  <c:v>70~74歲</c:v>
                </c:pt>
                <c:pt idx="15">
                  <c:v>75~79歲</c:v>
                </c:pt>
                <c:pt idx="16">
                  <c:v>80~84歲</c:v>
                </c:pt>
                <c:pt idx="17">
                  <c:v>85~89歲</c:v>
                </c:pt>
                <c:pt idx="18">
                  <c:v>90~94歲</c:v>
                </c:pt>
                <c:pt idx="19">
                  <c:v>95~99歲</c:v>
                </c:pt>
                <c:pt idx="20">
                  <c:v>100歲以上</c:v>
                </c:pt>
              </c:strCache>
            </c:strRef>
          </c:cat>
          <c:val>
            <c:numRef>
              <c:f>人口結構!$B$4:$V$4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"/>
          <c:order val="1"/>
          <c:tx>
            <c:strRef>
              <c:f>人口結構!$A$5</c:f>
              <c:strCache>
                <c:ptCount val="1"/>
                <c:pt idx="0">
                  <c:v>合計</c:v>
                </c:pt>
              </c:strCache>
            </c:strRef>
          </c:tx>
          <c:dLbls>
            <c:showVal val="1"/>
          </c:dLbls>
          <c:cat>
            <c:strRef>
              <c:f>人口結構!$B$3:$V$3</c:f>
              <c:strCache>
                <c:ptCount val="21"/>
                <c:pt idx="0">
                  <c:v>0~4歲</c:v>
                </c:pt>
                <c:pt idx="1">
                  <c:v>5~9歲</c:v>
                </c:pt>
                <c:pt idx="2">
                  <c:v>10~14歲</c:v>
                </c:pt>
                <c:pt idx="3">
                  <c:v>15~19歲</c:v>
                </c:pt>
                <c:pt idx="4">
                  <c:v>20~24歲</c:v>
                </c:pt>
                <c:pt idx="5">
                  <c:v>25~29歲</c:v>
                </c:pt>
                <c:pt idx="6">
                  <c:v>30~34歲</c:v>
                </c:pt>
                <c:pt idx="7">
                  <c:v>35~39歲</c:v>
                </c:pt>
                <c:pt idx="8">
                  <c:v>40~44歲</c:v>
                </c:pt>
                <c:pt idx="9">
                  <c:v>45~49歲</c:v>
                </c:pt>
                <c:pt idx="10">
                  <c:v>50~54歲</c:v>
                </c:pt>
                <c:pt idx="11">
                  <c:v>55~59歲</c:v>
                </c:pt>
                <c:pt idx="12">
                  <c:v>60~64歲</c:v>
                </c:pt>
                <c:pt idx="13">
                  <c:v>65~69歲</c:v>
                </c:pt>
                <c:pt idx="14">
                  <c:v>70~74歲</c:v>
                </c:pt>
                <c:pt idx="15">
                  <c:v>75~79歲</c:v>
                </c:pt>
                <c:pt idx="16">
                  <c:v>80~84歲</c:v>
                </c:pt>
                <c:pt idx="17">
                  <c:v>85~89歲</c:v>
                </c:pt>
                <c:pt idx="18">
                  <c:v>90~94歲</c:v>
                </c:pt>
                <c:pt idx="19">
                  <c:v>95~99歲</c:v>
                </c:pt>
                <c:pt idx="20">
                  <c:v>100歲以上</c:v>
                </c:pt>
              </c:strCache>
            </c:strRef>
          </c:cat>
          <c:val>
            <c:numRef>
              <c:f>人口結構!$B$5:$V$5</c:f>
              <c:numCache>
                <c:formatCode>General</c:formatCode>
                <c:ptCount val="21"/>
                <c:pt idx="0">
                  <c:v>511</c:v>
                </c:pt>
                <c:pt idx="1">
                  <c:v>405</c:v>
                </c:pt>
                <c:pt idx="2">
                  <c:v>469</c:v>
                </c:pt>
                <c:pt idx="3">
                  <c:v>833</c:v>
                </c:pt>
                <c:pt idx="4" formatCode="#,##0">
                  <c:v>1182</c:v>
                </c:pt>
                <c:pt idx="5" formatCode="#,##0">
                  <c:v>1206</c:v>
                </c:pt>
                <c:pt idx="6" formatCode="#,##0">
                  <c:v>1197</c:v>
                </c:pt>
                <c:pt idx="7" formatCode="#,##0">
                  <c:v>1255</c:v>
                </c:pt>
                <c:pt idx="8" formatCode="#,##0">
                  <c:v>1072</c:v>
                </c:pt>
                <c:pt idx="9" formatCode="#,##0">
                  <c:v>1245</c:v>
                </c:pt>
                <c:pt idx="10" formatCode="#,##0">
                  <c:v>1503</c:v>
                </c:pt>
                <c:pt idx="11" formatCode="#,##0">
                  <c:v>1696</c:v>
                </c:pt>
                <c:pt idx="12" formatCode="#,##0">
                  <c:v>1441</c:v>
                </c:pt>
                <c:pt idx="13" formatCode="#,##0">
                  <c:v>1113</c:v>
                </c:pt>
                <c:pt idx="14">
                  <c:v>709</c:v>
                </c:pt>
                <c:pt idx="15">
                  <c:v>788</c:v>
                </c:pt>
                <c:pt idx="16">
                  <c:v>626</c:v>
                </c:pt>
                <c:pt idx="17">
                  <c:v>386</c:v>
                </c:pt>
                <c:pt idx="18">
                  <c:v>131</c:v>
                </c:pt>
                <c:pt idx="19">
                  <c:v>37</c:v>
                </c:pt>
                <c:pt idx="20">
                  <c:v>3</c:v>
                </c:pt>
              </c:numCache>
            </c:numRef>
          </c:val>
        </c:ser>
        <c:ser>
          <c:idx val="2"/>
          <c:order val="2"/>
          <c:tx>
            <c:strRef>
              <c:f>人口結構!$A$6</c:f>
              <c:strCache>
                <c:ptCount val="1"/>
                <c:pt idx="0">
                  <c:v>男</c:v>
                </c:pt>
              </c:strCache>
            </c:strRef>
          </c:tx>
          <c:cat>
            <c:strRef>
              <c:f>人口結構!$B$3:$V$3</c:f>
              <c:strCache>
                <c:ptCount val="21"/>
                <c:pt idx="0">
                  <c:v>0~4歲</c:v>
                </c:pt>
                <c:pt idx="1">
                  <c:v>5~9歲</c:v>
                </c:pt>
                <c:pt idx="2">
                  <c:v>10~14歲</c:v>
                </c:pt>
                <c:pt idx="3">
                  <c:v>15~19歲</c:v>
                </c:pt>
                <c:pt idx="4">
                  <c:v>20~24歲</c:v>
                </c:pt>
                <c:pt idx="5">
                  <c:v>25~29歲</c:v>
                </c:pt>
                <c:pt idx="6">
                  <c:v>30~34歲</c:v>
                </c:pt>
                <c:pt idx="7">
                  <c:v>35~39歲</c:v>
                </c:pt>
                <c:pt idx="8">
                  <c:v>40~44歲</c:v>
                </c:pt>
                <c:pt idx="9">
                  <c:v>45~49歲</c:v>
                </c:pt>
                <c:pt idx="10">
                  <c:v>50~54歲</c:v>
                </c:pt>
                <c:pt idx="11">
                  <c:v>55~59歲</c:v>
                </c:pt>
                <c:pt idx="12">
                  <c:v>60~64歲</c:v>
                </c:pt>
                <c:pt idx="13">
                  <c:v>65~69歲</c:v>
                </c:pt>
                <c:pt idx="14">
                  <c:v>70~74歲</c:v>
                </c:pt>
                <c:pt idx="15">
                  <c:v>75~79歲</c:v>
                </c:pt>
                <c:pt idx="16">
                  <c:v>80~84歲</c:v>
                </c:pt>
                <c:pt idx="17">
                  <c:v>85~89歲</c:v>
                </c:pt>
                <c:pt idx="18">
                  <c:v>90~94歲</c:v>
                </c:pt>
                <c:pt idx="19">
                  <c:v>95~99歲</c:v>
                </c:pt>
                <c:pt idx="20">
                  <c:v>100歲以上</c:v>
                </c:pt>
              </c:strCache>
            </c:strRef>
          </c:cat>
          <c:val>
            <c:numRef>
              <c:f>人口結構!$B$6:$V$6</c:f>
              <c:numCache>
                <c:formatCode>General</c:formatCode>
                <c:ptCount val="21"/>
                <c:pt idx="0">
                  <c:v>270</c:v>
                </c:pt>
                <c:pt idx="1">
                  <c:v>204</c:v>
                </c:pt>
                <c:pt idx="2">
                  <c:v>259</c:v>
                </c:pt>
                <c:pt idx="3">
                  <c:v>422</c:v>
                </c:pt>
                <c:pt idx="4">
                  <c:v>603</c:v>
                </c:pt>
                <c:pt idx="5">
                  <c:v>632</c:v>
                </c:pt>
                <c:pt idx="6">
                  <c:v>659</c:v>
                </c:pt>
                <c:pt idx="7">
                  <c:v>696</c:v>
                </c:pt>
                <c:pt idx="8">
                  <c:v>596</c:v>
                </c:pt>
                <c:pt idx="9">
                  <c:v>716</c:v>
                </c:pt>
                <c:pt idx="10">
                  <c:v>829</c:v>
                </c:pt>
                <c:pt idx="11">
                  <c:v>967</c:v>
                </c:pt>
                <c:pt idx="12">
                  <c:v>806</c:v>
                </c:pt>
                <c:pt idx="13">
                  <c:v>605</c:v>
                </c:pt>
                <c:pt idx="14">
                  <c:v>351</c:v>
                </c:pt>
                <c:pt idx="15">
                  <c:v>406</c:v>
                </c:pt>
                <c:pt idx="16">
                  <c:v>267</c:v>
                </c:pt>
                <c:pt idx="17">
                  <c:v>159</c:v>
                </c:pt>
                <c:pt idx="18">
                  <c:v>53</c:v>
                </c:pt>
                <c:pt idx="19">
                  <c:v>10</c:v>
                </c:pt>
                <c:pt idx="20">
                  <c:v>1</c:v>
                </c:pt>
              </c:numCache>
            </c:numRef>
          </c:val>
        </c:ser>
        <c:ser>
          <c:idx val="3"/>
          <c:order val="3"/>
          <c:tx>
            <c:strRef>
              <c:f>人口結構!$A$7</c:f>
              <c:strCache>
                <c:ptCount val="1"/>
                <c:pt idx="0">
                  <c:v>女</c:v>
                </c:pt>
              </c:strCache>
            </c:strRef>
          </c:tx>
          <c:cat>
            <c:strRef>
              <c:f>人口結構!$B$3:$V$3</c:f>
              <c:strCache>
                <c:ptCount val="21"/>
                <c:pt idx="0">
                  <c:v>0~4歲</c:v>
                </c:pt>
                <c:pt idx="1">
                  <c:v>5~9歲</c:v>
                </c:pt>
                <c:pt idx="2">
                  <c:v>10~14歲</c:v>
                </c:pt>
                <c:pt idx="3">
                  <c:v>15~19歲</c:v>
                </c:pt>
                <c:pt idx="4">
                  <c:v>20~24歲</c:v>
                </c:pt>
                <c:pt idx="5">
                  <c:v>25~29歲</c:v>
                </c:pt>
                <c:pt idx="6">
                  <c:v>30~34歲</c:v>
                </c:pt>
                <c:pt idx="7">
                  <c:v>35~39歲</c:v>
                </c:pt>
                <c:pt idx="8">
                  <c:v>40~44歲</c:v>
                </c:pt>
                <c:pt idx="9">
                  <c:v>45~49歲</c:v>
                </c:pt>
                <c:pt idx="10">
                  <c:v>50~54歲</c:v>
                </c:pt>
                <c:pt idx="11">
                  <c:v>55~59歲</c:v>
                </c:pt>
                <c:pt idx="12">
                  <c:v>60~64歲</c:v>
                </c:pt>
                <c:pt idx="13">
                  <c:v>65~69歲</c:v>
                </c:pt>
                <c:pt idx="14">
                  <c:v>70~74歲</c:v>
                </c:pt>
                <c:pt idx="15">
                  <c:v>75~79歲</c:v>
                </c:pt>
                <c:pt idx="16">
                  <c:v>80~84歲</c:v>
                </c:pt>
                <c:pt idx="17">
                  <c:v>85~89歲</c:v>
                </c:pt>
                <c:pt idx="18">
                  <c:v>90~94歲</c:v>
                </c:pt>
                <c:pt idx="19">
                  <c:v>95~99歲</c:v>
                </c:pt>
                <c:pt idx="20">
                  <c:v>100歲以上</c:v>
                </c:pt>
              </c:strCache>
            </c:strRef>
          </c:cat>
          <c:val>
            <c:numRef>
              <c:f>人口結構!$B$7:$V$7</c:f>
              <c:numCache>
                <c:formatCode>General</c:formatCode>
                <c:ptCount val="21"/>
                <c:pt idx="0">
                  <c:v>241</c:v>
                </c:pt>
                <c:pt idx="1">
                  <c:v>201</c:v>
                </c:pt>
                <c:pt idx="2">
                  <c:v>210</c:v>
                </c:pt>
                <c:pt idx="3">
                  <c:v>411</c:v>
                </c:pt>
                <c:pt idx="4">
                  <c:v>579</c:v>
                </c:pt>
                <c:pt idx="5">
                  <c:v>574</c:v>
                </c:pt>
                <c:pt idx="6">
                  <c:v>538</c:v>
                </c:pt>
                <c:pt idx="7">
                  <c:v>559</c:v>
                </c:pt>
                <c:pt idx="8">
                  <c:v>476</c:v>
                </c:pt>
                <c:pt idx="9">
                  <c:v>529</c:v>
                </c:pt>
                <c:pt idx="10">
                  <c:v>674</c:v>
                </c:pt>
                <c:pt idx="11">
                  <c:v>729</c:v>
                </c:pt>
                <c:pt idx="12">
                  <c:v>635</c:v>
                </c:pt>
                <c:pt idx="13">
                  <c:v>508</c:v>
                </c:pt>
                <c:pt idx="14">
                  <c:v>358</c:v>
                </c:pt>
                <c:pt idx="15">
                  <c:v>382</c:v>
                </c:pt>
                <c:pt idx="16">
                  <c:v>359</c:v>
                </c:pt>
                <c:pt idx="17">
                  <c:v>227</c:v>
                </c:pt>
                <c:pt idx="18">
                  <c:v>78</c:v>
                </c:pt>
                <c:pt idx="19">
                  <c:v>27</c:v>
                </c:pt>
                <c:pt idx="20">
                  <c:v>2</c:v>
                </c:pt>
              </c:numCache>
            </c:numRef>
          </c:val>
        </c:ser>
        <c:axId val="104864768"/>
        <c:axId val="104907520"/>
      </c:barChart>
      <c:catAx>
        <c:axId val="104864768"/>
        <c:scaling>
          <c:orientation val="minMax"/>
        </c:scaling>
        <c:axPos val="b"/>
        <c:tickLblPos val="nextTo"/>
        <c:crossAx val="104907520"/>
        <c:crosses val="autoZero"/>
        <c:auto val="1"/>
        <c:lblAlgn val="ctr"/>
        <c:lblOffset val="100"/>
      </c:catAx>
      <c:valAx>
        <c:axId val="104907520"/>
        <c:scaling>
          <c:orientation val="minMax"/>
        </c:scaling>
        <c:axPos val="l"/>
        <c:majorGridlines/>
        <c:numFmt formatCode="General" sourceLinked="1"/>
        <c:tickLblPos val="nextTo"/>
        <c:crossAx val="104864768"/>
        <c:crosses val="autoZero"/>
        <c:crossBetween val="between"/>
      </c:valAx>
    </c:plotArea>
    <c:legend>
      <c:legendPos val="r"/>
      <c:legendEntry>
        <c:idx val="0"/>
        <c:delete val="1"/>
      </c:legendEntry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plotArea>
      <c:layout>
        <c:manualLayout>
          <c:layoutTarget val="inner"/>
          <c:xMode val="edge"/>
          <c:yMode val="edge"/>
          <c:x val="8.7539983764074347E-2"/>
          <c:y val="4.6365603717140894E-2"/>
          <c:w val="0.77352226348197251"/>
          <c:h val="0.90726879256571824"/>
        </c:manualLayout>
      </c:layout>
      <c:lineChart>
        <c:grouping val="standard"/>
        <c:ser>
          <c:idx val="0"/>
          <c:order val="0"/>
          <c:tx>
            <c:strRef>
              <c:f>歷年人口分析!$A$2</c:f>
              <c:strCache>
                <c:ptCount val="1"/>
                <c:pt idx="0">
                  <c:v>粗出生率</c:v>
                </c:pt>
              </c:strCache>
            </c:strRef>
          </c:tx>
          <c:dLbls>
            <c:showVal val="1"/>
          </c:dLbls>
          <c:cat>
            <c:strRef>
              <c:f>歷年人口分析!$B$1:$P$1</c:f>
              <c:strCache>
                <c:ptCount val="15"/>
                <c:pt idx="0">
                  <c:v>92年</c:v>
                </c:pt>
                <c:pt idx="1">
                  <c:v>93年</c:v>
                </c:pt>
                <c:pt idx="2">
                  <c:v>94年</c:v>
                </c:pt>
                <c:pt idx="3">
                  <c:v>95年</c:v>
                </c:pt>
                <c:pt idx="4">
                  <c:v>96年</c:v>
                </c:pt>
                <c:pt idx="5">
                  <c:v>97年</c:v>
                </c:pt>
                <c:pt idx="6">
                  <c:v>98年</c:v>
                </c:pt>
                <c:pt idx="7">
                  <c:v>99年</c:v>
                </c:pt>
                <c:pt idx="8">
                  <c:v>100年</c:v>
                </c:pt>
                <c:pt idx="9">
                  <c:v>101年</c:v>
                </c:pt>
                <c:pt idx="10">
                  <c:v>102年</c:v>
                </c:pt>
                <c:pt idx="11">
                  <c:v>103年</c:v>
                </c:pt>
                <c:pt idx="12">
                  <c:v>104年</c:v>
                </c:pt>
                <c:pt idx="13">
                  <c:v>105年</c:v>
                </c:pt>
                <c:pt idx="14">
                  <c:v>106年</c:v>
                </c:pt>
              </c:strCache>
            </c:strRef>
          </c:cat>
          <c:val>
            <c:numRef>
              <c:f>歷年人口分析!$B$2:$P$2</c:f>
              <c:numCache>
                <c:formatCode>General</c:formatCode>
                <c:ptCount val="15"/>
                <c:pt idx="0">
                  <c:v>10.15</c:v>
                </c:pt>
                <c:pt idx="1">
                  <c:v>9.11</c:v>
                </c:pt>
                <c:pt idx="2">
                  <c:v>9.9600000000000026</c:v>
                </c:pt>
                <c:pt idx="3">
                  <c:v>8.6</c:v>
                </c:pt>
                <c:pt idx="4">
                  <c:v>8.57</c:v>
                </c:pt>
                <c:pt idx="5">
                  <c:v>7.25</c:v>
                </c:pt>
                <c:pt idx="6">
                  <c:v>7.1199999999999966</c:v>
                </c:pt>
                <c:pt idx="7">
                  <c:v>6.23</c:v>
                </c:pt>
                <c:pt idx="8">
                  <c:v>6.8</c:v>
                </c:pt>
                <c:pt idx="9">
                  <c:v>8.3600000000000048</c:v>
                </c:pt>
                <c:pt idx="10">
                  <c:v>6.74</c:v>
                </c:pt>
                <c:pt idx="11">
                  <c:v>6.58</c:v>
                </c:pt>
                <c:pt idx="12">
                  <c:v>7.01</c:v>
                </c:pt>
                <c:pt idx="13">
                  <c:v>6.55</c:v>
                </c:pt>
                <c:pt idx="14">
                  <c:v>6.96</c:v>
                </c:pt>
              </c:numCache>
            </c:numRef>
          </c:val>
        </c:ser>
        <c:ser>
          <c:idx val="1"/>
          <c:order val="1"/>
          <c:tx>
            <c:strRef>
              <c:f>歷年人口分析!$A$3</c:f>
              <c:strCache>
                <c:ptCount val="1"/>
                <c:pt idx="0">
                  <c:v>粗死亡率</c:v>
                </c:pt>
              </c:strCache>
            </c:strRef>
          </c:tx>
          <c:dLbls>
            <c:showVal val="1"/>
          </c:dLbls>
          <c:cat>
            <c:strRef>
              <c:f>歷年人口分析!$B$1:$P$1</c:f>
              <c:strCache>
                <c:ptCount val="15"/>
                <c:pt idx="0">
                  <c:v>92年</c:v>
                </c:pt>
                <c:pt idx="1">
                  <c:v>93年</c:v>
                </c:pt>
                <c:pt idx="2">
                  <c:v>94年</c:v>
                </c:pt>
                <c:pt idx="3">
                  <c:v>95年</c:v>
                </c:pt>
                <c:pt idx="4">
                  <c:v>96年</c:v>
                </c:pt>
                <c:pt idx="5">
                  <c:v>97年</c:v>
                </c:pt>
                <c:pt idx="6">
                  <c:v>98年</c:v>
                </c:pt>
                <c:pt idx="7">
                  <c:v>99年</c:v>
                </c:pt>
                <c:pt idx="8">
                  <c:v>100年</c:v>
                </c:pt>
                <c:pt idx="9">
                  <c:v>101年</c:v>
                </c:pt>
                <c:pt idx="10">
                  <c:v>102年</c:v>
                </c:pt>
                <c:pt idx="11">
                  <c:v>103年</c:v>
                </c:pt>
                <c:pt idx="12">
                  <c:v>104年</c:v>
                </c:pt>
                <c:pt idx="13">
                  <c:v>105年</c:v>
                </c:pt>
                <c:pt idx="14">
                  <c:v>106年</c:v>
                </c:pt>
              </c:strCache>
            </c:strRef>
          </c:cat>
          <c:val>
            <c:numRef>
              <c:f>歷年人口分析!$B$3:$P$3</c:f>
              <c:numCache>
                <c:formatCode>General</c:formatCode>
                <c:ptCount val="15"/>
                <c:pt idx="0">
                  <c:v>7.53</c:v>
                </c:pt>
                <c:pt idx="1">
                  <c:v>8.3600000000000048</c:v>
                </c:pt>
                <c:pt idx="2">
                  <c:v>9.15</c:v>
                </c:pt>
                <c:pt idx="3">
                  <c:v>8.4500000000000028</c:v>
                </c:pt>
                <c:pt idx="4">
                  <c:v>8.83</c:v>
                </c:pt>
                <c:pt idx="5">
                  <c:v>11.26</c:v>
                </c:pt>
                <c:pt idx="6">
                  <c:v>10.06</c:v>
                </c:pt>
                <c:pt idx="7">
                  <c:v>10</c:v>
                </c:pt>
                <c:pt idx="8">
                  <c:v>10.8</c:v>
                </c:pt>
                <c:pt idx="9">
                  <c:v>9.8500000000000068</c:v>
                </c:pt>
                <c:pt idx="10">
                  <c:v>11.73</c:v>
                </c:pt>
                <c:pt idx="11">
                  <c:v>10.950000000000006</c:v>
                </c:pt>
                <c:pt idx="12">
                  <c:v>13.1</c:v>
                </c:pt>
                <c:pt idx="13">
                  <c:v>13.99</c:v>
                </c:pt>
                <c:pt idx="14">
                  <c:v>12.01</c:v>
                </c:pt>
              </c:numCache>
            </c:numRef>
          </c:val>
        </c:ser>
        <c:ser>
          <c:idx val="2"/>
          <c:order val="2"/>
          <c:tx>
            <c:strRef>
              <c:f>歷年人口分析!$A$4</c:f>
              <c:strCache>
                <c:ptCount val="1"/>
                <c:pt idx="0">
                  <c:v>自然增加率</c:v>
                </c:pt>
              </c:strCache>
            </c:strRef>
          </c:tx>
          <c:dLbls>
            <c:showVal val="1"/>
          </c:dLbls>
          <c:cat>
            <c:strRef>
              <c:f>歷年人口分析!$B$1:$P$1</c:f>
              <c:strCache>
                <c:ptCount val="15"/>
                <c:pt idx="0">
                  <c:v>92年</c:v>
                </c:pt>
                <c:pt idx="1">
                  <c:v>93年</c:v>
                </c:pt>
                <c:pt idx="2">
                  <c:v>94年</c:v>
                </c:pt>
                <c:pt idx="3">
                  <c:v>95年</c:v>
                </c:pt>
                <c:pt idx="4">
                  <c:v>96年</c:v>
                </c:pt>
                <c:pt idx="5">
                  <c:v>97年</c:v>
                </c:pt>
                <c:pt idx="6">
                  <c:v>98年</c:v>
                </c:pt>
                <c:pt idx="7">
                  <c:v>99年</c:v>
                </c:pt>
                <c:pt idx="8">
                  <c:v>100年</c:v>
                </c:pt>
                <c:pt idx="9">
                  <c:v>101年</c:v>
                </c:pt>
                <c:pt idx="10">
                  <c:v>102年</c:v>
                </c:pt>
                <c:pt idx="11">
                  <c:v>103年</c:v>
                </c:pt>
                <c:pt idx="12">
                  <c:v>104年</c:v>
                </c:pt>
                <c:pt idx="13">
                  <c:v>105年</c:v>
                </c:pt>
                <c:pt idx="14">
                  <c:v>106年</c:v>
                </c:pt>
              </c:strCache>
            </c:strRef>
          </c:cat>
          <c:val>
            <c:numRef>
              <c:f>歷年人口分析!$B$4:$P$4</c:f>
              <c:numCache>
                <c:formatCode>General</c:formatCode>
                <c:ptCount val="15"/>
                <c:pt idx="0">
                  <c:v>2.62</c:v>
                </c:pt>
                <c:pt idx="1">
                  <c:v>0.75000000000000044</c:v>
                </c:pt>
                <c:pt idx="2">
                  <c:v>0.81</c:v>
                </c:pt>
                <c:pt idx="3">
                  <c:v>0.15000000000000011</c:v>
                </c:pt>
                <c:pt idx="4">
                  <c:v>-0.26</c:v>
                </c:pt>
                <c:pt idx="5">
                  <c:v>-4.01</c:v>
                </c:pt>
                <c:pt idx="6">
                  <c:v>-2.94</c:v>
                </c:pt>
                <c:pt idx="7">
                  <c:v>-3.77</c:v>
                </c:pt>
                <c:pt idx="8">
                  <c:v>-4</c:v>
                </c:pt>
                <c:pt idx="9">
                  <c:v>-1.49</c:v>
                </c:pt>
                <c:pt idx="10">
                  <c:v>-4.99</c:v>
                </c:pt>
                <c:pt idx="11">
                  <c:v>-4.37</c:v>
                </c:pt>
                <c:pt idx="12">
                  <c:v>-6.09</c:v>
                </c:pt>
                <c:pt idx="13">
                  <c:v>-7.44</c:v>
                </c:pt>
                <c:pt idx="14">
                  <c:v>-5.05</c:v>
                </c:pt>
              </c:numCache>
            </c:numRef>
          </c:val>
        </c:ser>
        <c:marker val="1"/>
        <c:axId val="85108992"/>
        <c:axId val="85116032"/>
      </c:lineChart>
      <c:catAx>
        <c:axId val="85108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85116032"/>
        <c:crosses val="autoZero"/>
        <c:auto val="1"/>
        <c:lblAlgn val="ctr"/>
        <c:lblOffset val="100"/>
      </c:catAx>
      <c:valAx>
        <c:axId val="85116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zh-TW"/>
          </a:p>
        </c:txPr>
        <c:crossAx val="85108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8843537414966"/>
          <c:y val="0.46746449319183564"/>
          <c:w val="0.1360544217687075"/>
          <c:h val="0.14363992812137438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10"/>
  <c:clrMapOvr bg1="dk1" tx1="lt1" bg2="dk2" tx2="lt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400"/>
          </a:pPr>
          <a:endParaRPr lang="zh-TW"/>
        </a:p>
      </c:txPr>
    </c:legend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/>
                </a:pPr>
                <a:endParaRPr lang="zh-TW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Sheet2!$A$2:$K$2</c:f>
              <c:strCache>
                <c:ptCount val="11"/>
                <c:pt idx="0">
                  <c:v>惡性腫瘤</c:v>
                </c:pt>
                <c:pt idx="1">
                  <c:v>心臟疾病（高血壓性疾病除外）</c:v>
                </c:pt>
                <c:pt idx="2">
                  <c:v>腦血管疾病</c:v>
                </c:pt>
                <c:pt idx="3">
                  <c:v>肺炎</c:v>
                </c:pt>
                <c:pt idx="4">
                  <c:v>事故傷害</c:v>
                </c:pt>
                <c:pt idx="5">
                  <c:v>慢性下呼吸道疾病</c:v>
                </c:pt>
                <c:pt idx="6">
                  <c:v>糖尿病</c:v>
                </c:pt>
                <c:pt idx="7">
                  <c:v>慢性肝病及肝硬化</c:v>
                </c:pt>
                <c:pt idx="8">
                  <c:v>高血壓性疾病</c:v>
                </c:pt>
                <c:pt idx="9">
                  <c:v>腎炎、腎病症候群及腎病變</c:v>
                </c:pt>
                <c:pt idx="10">
                  <c:v>其他</c:v>
                </c:pt>
              </c:strCache>
            </c:strRef>
          </c:cat>
          <c:val>
            <c:numRef>
              <c:f>Sheet2!$A$3:$K$3</c:f>
              <c:numCache>
                <c:formatCode>General</c:formatCode>
                <c:ptCount val="11"/>
                <c:pt idx="0">
                  <c:v>48</c:v>
                </c:pt>
                <c:pt idx="1">
                  <c:v>23</c:v>
                </c:pt>
                <c:pt idx="2">
                  <c:v>17</c:v>
                </c:pt>
                <c:pt idx="3">
                  <c:v>16</c:v>
                </c:pt>
                <c:pt idx="4">
                  <c:v>14</c:v>
                </c:pt>
                <c:pt idx="5">
                  <c:v>13</c:v>
                </c:pt>
                <c:pt idx="6">
                  <c:v>11</c:v>
                </c:pt>
                <c:pt idx="7">
                  <c:v>9</c:v>
                </c:pt>
                <c:pt idx="8">
                  <c:v>7</c:v>
                </c:pt>
                <c:pt idx="9">
                  <c:v>7</c:v>
                </c:pt>
                <c:pt idx="10">
                  <c:v>48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zh-TW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98545-323F-4B9F-A3D8-7849EE5DF00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E5CF9F12-1F32-4782-BD8F-74325B578C5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Physician and Director</a:t>
          </a:r>
          <a:endParaRPr kumimoji="1" lang="zh-TW" altLang="en-US" sz="16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2E9243D6-49CC-4069-94DC-A3C463FBC5D9}" type="parTrans" cxnId="{177C86B4-2650-4C71-83B8-01195FB83DCC}">
      <dgm:prSet/>
      <dgm:spPr/>
      <dgm:t>
        <a:bodyPr/>
        <a:lstStyle/>
        <a:p>
          <a:endParaRPr lang="zh-TW" altLang="en-US"/>
        </a:p>
      </dgm:t>
    </dgm:pt>
    <dgm:pt modelId="{D11EC255-0BC4-4E35-8457-7CEF73AE6B64}" type="sibTrans" cxnId="{177C86B4-2650-4C71-83B8-01195FB83DCC}">
      <dgm:prSet/>
      <dgm:spPr/>
      <dgm:t>
        <a:bodyPr/>
        <a:lstStyle/>
        <a:p>
          <a:endParaRPr lang="zh-TW" altLang="en-US"/>
        </a:p>
      </dgm:t>
    </dgm:pt>
    <dgm:pt modelId="{85C80378-417F-4509-A16D-2C8576B25BF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4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Head Nurse</a:t>
          </a:r>
        </a:p>
      </dgm:t>
    </dgm:pt>
    <dgm:pt modelId="{1A28A131-99C8-466E-B96C-2E4557F9FE00}" type="parTrans" cxnId="{789EB25B-C081-4715-98F9-8D1DD8F21848}">
      <dgm:prSet/>
      <dgm:spPr/>
      <dgm:t>
        <a:bodyPr/>
        <a:lstStyle/>
        <a:p>
          <a:endParaRPr lang="zh-TW" altLang="en-US"/>
        </a:p>
      </dgm:t>
    </dgm:pt>
    <dgm:pt modelId="{A1E0A2B6-DC3D-4E4B-91F0-8AA790732353}" type="sibTrans" cxnId="{789EB25B-C081-4715-98F9-8D1DD8F21848}">
      <dgm:prSet/>
      <dgm:spPr/>
      <dgm:t>
        <a:bodyPr/>
        <a:lstStyle/>
        <a:p>
          <a:endParaRPr lang="zh-TW" altLang="en-US"/>
        </a:p>
      </dgm:t>
    </dgm:pt>
    <dgm:pt modelId="{11AC4527-70CB-4ED5-BA66-182684B45F6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Clerk</a:t>
          </a:r>
          <a:endParaRPr kumimoji="1" lang="zh-TW" altLang="en-US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C420FBFF-BF0F-4147-B260-4C46BA1A9BEA}" type="parTrans" cxnId="{6E62A05F-9B4D-4CC2-B94D-1B7CED86479A}">
      <dgm:prSet/>
      <dgm:spPr/>
      <dgm:t>
        <a:bodyPr/>
        <a:lstStyle/>
        <a:p>
          <a:endParaRPr lang="zh-TW" altLang="en-US"/>
        </a:p>
      </dgm:t>
    </dgm:pt>
    <dgm:pt modelId="{D6220C34-80F3-4DD0-A0BF-83745B8CBC2A}" type="sibTrans" cxnId="{6E62A05F-9B4D-4CC2-B94D-1B7CED86479A}">
      <dgm:prSet/>
      <dgm:spPr/>
      <dgm:t>
        <a:bodyPr/>
        <a:lstStyle/>
        <a:p>
          <a:endParaRPr lang="zh-TW" altLang="en-US"/>
        </a:p>
      </dgm:t>
    </dgm:pt>
    <dgm:pt modelId="{EBDBE85D-97B6-43C7-A44B-28456373ED0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Ambulance driver</a:t>
          </a:r>
          <a:endParaRPr kumimoji="1" lang="zh-TW" altLang="en-US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25A21815-B21E-4683-9161-7D7A6153952E}" type="parTrans" cxnId="{1F83BC20-1710-4C8A-A887-2D9F52E97B8E}">
      <dgm:prSet/>
      <dgm:spPr/>
      <dgm:t>
        <a:bodyPr/>
        <a:lstStyle/>
        <a:p>
          <a:endParaRPr lang="zh-TW" altLang="en-US"/>
        </a:p>
      </dgm:t>
    </dgm:pt>
    <dgm:pt modelId="{C538E6EE-5742-4177-8163-39837CB029AE}" type="sibTrans" cxnId="{1F83BC20-1710-4C8A-A887-2D9F52E97B8E}">
      <dgm:prSet/>
      <dgm:spPr/>
      <dgm:t>
        <a:bodyPr/>
        <a:lstStyle/>
        <a:p>
          <a:endParaRPr lang="zh-TW" altLang="en-US"/>
        </a:p>
      </dgm:t>
    </dgm:pt>
    <dgm:pt modelId="{F474B977-1F55-45C7-A281-04E30B41B7D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Cleaner</a:t>
          </a:r>
          <a:endParaRPr kumimoji="1" lang="zh-TW" altLang="en-US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154E9CF3-E518-4DA4-A4A7-B1E6FBE7A69F}" type="parTrans" cxnId="{D6131252-BB93-4B29-A2DA-BD3EEFFCEDA1}">
      <dgm:prSet/>
      <dgm:spPr/>
      <dgm:t>
        <a:bodyPr/>
        <a:lstStyle/>
        <a:p>
          <a:endParaRPr lang="zh-TW" altLang="en-US"/>
        </a:p>
      </dgm:t>
    </dgm:pt>
    <dgm:pt modelId="{E0A5535C-5256-4DAA-A880-CC01871EE5E4}" type="sibTrans" cxnId="{D6131252-BB93-4B29-A2DA-BD3EEFFCEDA1}">
      <dgm:prSet/>
      <dgm:spPr/>
      <dgm:t>
        <a:bodyPr/>
        <a:lstStyle/>
        <a:p>
          <a:endParaRPr lang="zh-TW" altLang="en-US"/>
        </a:p>
      </dgm:t>
    </dgm:pt>
    <dgm:pt modelId="{3921C8B2-BE3F-44AE-81E4-BDD41031ADE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Radiology technician</a:t>
          </a:r>
          <a:endParaRPr kumimoji="1" lang="zh-TW" altLang="en-US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322661AD-9471-4A7D-A072-749C3951F258}" type="parTrans" cxnId="{E4C313EF-697C-410D-8677-006B90B16876}">
      <dgm:prSet/>
      <dgm:spPr/>
      <dgm:t>
        <a:bodyPr/>
        <a:lstStyle/>
        <a:p>
          <a:endParaRPr lang="zh-TW" altLang="en-US"/>
        </a:p>
      </dgm:t>
    </dgm:pt>
    <dgm:pt modelId="{80607BCA-2209-40C2-A774-8190D360EC0C}" type="sibTrans" cxnId="{E4C313EF-697C-410D-8677-006B90B16876}">
      <dgm:prSet/>
      <dgm:spPr/>
      <dgm:t>
        <a:bodyPr/>
        <a:lstStyle/>
        <a:p>
          <a:endParaRPr lang="zh-TW" altLang="en-US"/>
        </a:p>
      </dgm:t>
    </dgm:pt>
    <dgm:pt modelId="{E691CA4C-2A03-4C1A-8D9D-491C01FAC90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Lab Technician</a:t>
          </a:r>
          <a:endParaRPr kumimoji="1" lang="en-US" altLang="zh-TW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861D7A35-0F60-47BD-9625-223222EDC1EA}" type="parTrans" cxnId="{97F8EAC7-0E49-4EA0-87A1-C4DB0B30F16F}">
      <dgm:prSet/>
      <dgm:spPr/>
      <dgm:t>
        <a:bodyPr/>
        <a:lstStyle/>
        <a:p>
          <a:endParaRPr lang="zh-TW" altLang="en-US"/>
        </a:p>
      </dgm:t>
    </dgm:pt>
    <dgm:pt modelId="{91DCB6F0-233F-4A48-B3A5-24DC86BCA617}" type="sibTrans" cxnId="{97F8EAC7-0E49-4EA0-87A1-C4DB0B30F16F}">
      <dgm:prSet/>
      <dgm:spPr/>
      <dgm:t>
        <a:bodyPr/>
        <a:lstStyle/>
        <a:p>
          <a:endParaRPr lang="zh-TW" altLang="en-US"/>
        </a:p>
      </dgm:t>
    </dgm:pt>
    <dgm:pt modelId="{A8A0BCCE-FC49-4ADE-AB2F-92BB7D95C8D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Pharmacist</a:t>
          </a:r>
          <a:endParaRPr kumimoji="1" lang="zh-TW" altLang="en-US" sz="1200" b="1" i="0" u="none" strike="noStrike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gm:t>
    </dgm:pt>
    <dgm:pt modelId="{9A2EEC5F-8DFC-445A-93B0-A62E99F0F545}" type="parTrans" cxnId="{9CD8D6B7-DEBD-4323-9F95-1C240343A520}">
      <dgm:prSet/>
      <dgm:spPr/>
      <dgm:t>
        <a:bodyPr/>
        <a:lstStyle/>
        <a:p>
          <a:endParaRPr lang="zh-TW" altLang="en-US"/>
        </a:p>
      </dgm:t>
    </dgm:pt>
    <dgm:pt modelId="{F2E37151-8170-4E9A-B946-46EDAC2876C6}" type="sibTrans" cxnId="{9CD8D6B7-DEBD-4323-9F95-1C240343A520}">
      <dgm:prSet/>
      <dgm:spPr/>
      <dgm:t>
        <a:bodyPr/>
        <a:lstStyle/>
        <a:p>
          <a:endParaRPr lang="zh-TW" altLang="en-US"/>
        </a:p>
      </dgm:t>
    </dgm:pt>
    <dgm:pt modelId="{ABF559FC-62F2-4658-8A87-AD3280189EC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cap="none" normalizeH="0" baseline="0" smtClean="0">
              <a:ln/>
              <a:effectLst/>
              <a:latin typeface="Tahoma" pitchFamily="34" charset="0"/>
              <a:ea typeface="標楷體" pitchFamily="65" charset="-120"/>
            </a:rPr>
            <a:t>4 </a:t>
          </a:r>
          <a:r>
            <a:rPr kumimoji="1" lang="en-US" altLang="zh-TW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Nurses</a:t>
          </a:r>
          <a:r>
            <a:rPr kumimoji="1" lang="zh-TW" altLang="en-US" sz="1200" b="1" i="0" u="none" strike="noStrike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 </a:t>
          </a:r>
        </a:p>
      </dgm:t>
    </dgm:pt>
    <dgm:pt modelId="{6D2DA83F-8BE2-4422-BE02-594F4C407BB0}" type="parTrans" cxnId="{0133E8AD-80AE-4BA8-A56A-070DD0D5D557}">
      <dgm:prSet/>
      <dgm:spPr/>
      <dgm:t>
        <a:bodyPr/>
        <a:lstStyle/>
        <a:p>
          <a:endParaRPr lang="zh-TW" altLang="en-US"/>
        </a:p>
      </dgm:t>
    </dgm:pt>
    <dgm:pt modelId="{436D2B80-13F0-4B39-87BF-469DB6851D9E}" type="sibTrans" cxnId="{0133E8AD-80AE-4BA8-A56A-070DD0D5D557}">
      <dgm:prSet/>
      <dgm:spPr/>
      <dgm:t>
        <a:bodyPr/>
        <a:lstStyle/>
        <a:p>
          <a:endParaRPr lang="zh-TW" altLang="en-US"/>
        </a:p>
      </dgm:t>
    </dgm:pt>
    <dgm:pt modelId="{2363C382-8181-4F29-B38E-B159EFCD63AC}" type="pres">
      <dgm:prSet presAssocID="{45298545-323F-4B9F-A3D8-7849EE5DF0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B000B8-49F2-4889-9CE2-9C9EAFE7B5F3}" type="pres">
      <dgm:prSet presAssocID="{E5CF9F12-1F32-4782-BD8F-74325B578C55}" presName="hierRoot1" presStyleCnt="0">
        <dgm:presLayoutVars>
          <dgm:hierBranch/>
        </dgm:presLayoutVars>
      </dgm:prSet>
      <dgm:spPr/>
    </dgm:pt>
    <dgm:pt modelId="{C4EFE77D-08BF-4EFB-AFE5-077AB7033BC2}" type="pres">
      <dgm:prSet presAssocID="{E5CF9F12-1F32-4782-BD8F-74325B578C55}" presName="rootComposite1" presStyleCnt="0"/>
      <dgm:spPr/>
    </dgm:pt>
    <dgm:pt modelId="{7BF296C3-328B-4773-AA9D-E196871E6816}" type="pres">
      <dgm:prSet presAssocID="{E5CF9F12-1F32-4782-BD8F-74325B578C55}" presName="rootText1" presStyleLbl="node0" presStyleIdx="0" presStyleCnt="1" custScaleX="210710" custScaleY="179238" custLinFactY="-129923" custLinFactNeighborX="53024" custLinFactNeighborY="-2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08C0B7-DBD3-4587-86A2-94E464567E34}" type="pres">
      <dgm:prSet presAssocID="{E5CF9F12-1F32-4782-BD8F-74325B578C55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7239DCCB-27CC-4AD2-A402-EDD0715C965F}" type="pres">
      <dgm:prSet presAssocID="{E5CF9F12-1F32-4782-BD8F-74325B578C55}" presName="hierChild2" presStyleCnt="0"/>
      <dgm:spPr/>
    </dgm:pt>
    <dgm:pt modelId="{D0664215-CCFE-420A-9890-F20DAE0E8C7F}" type="pres">
      <dgm:prSet presAssocID="{1A28A131-99C8-466E-B96C-2E4557F9FE00}" presName="Name35" presStyleLbl="parChTrans1D2" presStyleIdx="0" presStyleCnt="7"/>
      <dgm:spPr/>
      <dgm:t>
        <a:bodyPr/>
        <a:lstStyle/>
        <a:p>
          <a:endParaRPr lang="zh-TW" altLang="en-US"/>
        </a:p>
      </dgm:t>
    </dgm:pt>
    <dgm:pt modelId="{A965BBEA-C140-4299-A264-EC1121B6ED9F}" type="pres">
      <dgm:prSet presAssocID="{85C80378-417F-4509-A16D-2C8576B25BF3}" presName="hierRoot2" presStyleCnt="0">
        <dgm:presLayoutVars>
          <dgm:hierBranch/>
        </dgm:presLayoutVars>
      </dgm:prSet>
      <dgm:spPr/>
    </dgm:pt>
    <dgm:pt modelId="{C775491D-480B-470F-B326-4A8E8013F810}" type="pres">
      <dgm:prSet presAssocID="{85C80378-417F-4509-A16D-2C8576B25BF3}" presName="rootComposite" presStyleCnt="0"/>
      <dgm:spPr/>
    </dgm:pt>
    <dgm:pt modelId="{53911FED-EF9E-4DBB-9546-4549AA8862B4}" type="pres">
      <dgm:prSet presAssocID="{85C80378-417F-4509-A16D-2C8576B25BF3}" presName="rootText" presStyleLbl="node2" presStyleIdx="0" presStyleCnt="7" custScaleX="150808" custScaleY="150808" custLinFactY="-100000" custLinFactNeighborX="1471" custLinFactNeighborY="-15641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6B4EC3D-3E5F-410A-929B-E16E91C19351}" type="pres">
      <dgm:prSet presAssocID="{85C80378-417F-4509-A16D-2C8576B25BF3}" presName="rootConnector" presStyleLbl="node2" presStyleIdx="0" presStyleCnt="7"/>
      <dgm:spPr/>
      <dgm:t>
        <a:bodyPr/>
        <a:lstStyle/>
        <a:p>
          <a:endParaRPr lang="zh-TW" altLang="en-US"/>
        </a:p>
      </dgm:t>
    </dgm:pt>
    <dgm:pt modelId="{9A01B22A-4477-4C6B-8BCD-CA4EECD31FBB}" type="pres">
      <dgm:prSet presAssocID="{85C80378-417F-4509-A16D-2C8576B25BF3}" presName="hierChild4" presStyleCnt="0"/>
      <dgm:spPr/>
    </dgm:pt>
    <dgm:pt modelId="{2C07DED3-6A2B-47D8-B57F-BB5C182A959C}" type="pres">
      <dgm:prSet presAssocID="{6D2DA83F-8BE2-4422-BE02-594F4C407BB0}" presName="Name35" presStyleLbl="parChTrans1D3" presStyleIdx="0" presStyleCnt="1"/>
      <dgm:spPr/>
      <dgm:t>
        <a:bodyPr/>
        <a:lstStyle/>
        <a:p>
          <a:endParaRPr lang="zh-TW" altLang="en-US"/>
        </a:p>
      </dgm:t>
    </dgm:pt>
    <dgm:pt modelId="{FD520866-059C-4DC8-8827-29C7A94647B4}" type="pres">
      <dgm:prSet presAssocID="{ABF559FC-62F2-4658-8A87-AD3280189ECD}" presName="hierRoot2" presStyleCnt="0">
        <dgm:presLayoutVars>
          <dgm:hierBranch val="init"/>
        </dgm:presLayoutVars>
      </dgm:prSet>
      <dgm:spPr/>
    </dgm:pt>
    <dgm:pt modelId="{3CBB69E7-952B-44B0-8F6E-2290A335B64D}" type="pres">
      <dgm:prSet presAssocID="{ABF559FC-62F2-4658-8A87-AD3280189ECD}" presName="rootComposite" presStyleCnt="0"/>
      <dgm:spPr/>
    </dgm:pt>
    <dgm:pt modelId="{F9C7D9BD-8874-41E9-AFB1-F151ACD3C8AC}" type="pres">
      <dgm:prSet presAssocID="{ABF559FC-62F2-4658-8A87-AD3280189ECD}" presName="rootText" presStyleLbl="node3" presStyleIdx="0" presStyleCnt="1" custScaleX="145928" custScaleY="132296" custLinFactY="-42050" custLinFactNeighborX="27046" custLinFactNeighborY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5EF7088-4349-4389-B538-53DB0F25194E}" type="pres">
      <dgm:prSet presAssocID="{ABF559FC-62F2-4658-8A87-AD3280189ECD}" presName="rootConnector" presStyleLbl="node3" presStyleIdx="0" presStyleCnt="1"/>
      <dgm:spPr/>
      <dgm:t>
        <a:bodyPr/>
        <a:lstStyle/>
        <a:p>
          <a:endParaRPr lang="zh-TW" altLang="en-US"/>
        </a:p>
      </dgm:t>
    </dgm:pt>
    <dgm:pt modelId="{320E3746-ADA0-479E-9BC7-0C20C2BA5CF8}" type="pres">
      <dgm:prSet presAssocID="{ABF559FC-62F2-4658-8A87-AD3280189ECD}" presName="hierChild4" presStyleCnt="0"/>
      <dgm:spPr/>
    </dgm:pt>
    <dgm:pt modelId="{9C719655-B1A3-4C2E-8814-0C99C3B52629}" type="pres">
      <dgm:prSet presAssocID="{ABF559FC-62F2-4658-8A87-AD3280189ECD}" presName="hierChild5" presStyleCnt="0"/>
      <dgm:spPr/>
    </dgm:pt>
    <dgm:pt modelId="{5C0825CC-E572-4F0D-B74E-2B56D77588CC}" type="pres">
      <dgm:prSet presAssocID="{85C80378-417F-4509-A16D-2C8576B25BF3}" presName="hierChild5" presStyleCnt="0"/>
      <dgm:spPr/>
    </dgm:pt>
    <dgm:pt modelId="{DFF1C788-BD96-4FEF-A779-4C64DCD21B2C}" type="pres">
      <dgm:prSet presAssocID="{C420FBFF-BF0F-4147-B260-4C46BA1A9BEA}" presName="Name35" presStyleLbl="parChTrans1D2" presStyleIdx="1" presStyleCnt="7"/>
      <dgm:spPr/>
      <dgm:t>
        <a:bodyPr/>
        <a:lstStyle/>
        <a:p>
          <a:endParaRPr lang="zh-TW" altLang="en-US"/>
        </a:p>
      </dgm:t>
    </dgm:pt>
    <dgm:pt modelId="{282704CA-4C6C-4D50-A6DB-E62201085D4F}" type="pres">
      <dgm:prSet presAssocID="{11AC4527-70CB-4ED5-BA66-182684B45F66}" presName="hierRoot2" presStyleCnt="0">
        <dgm:presLayoutVars>
          <dgm:hierBranch/>
        </dgm:presLayoutVars>
      </dgm:prSet>
      <dgm:spPr/>
    </dgm:pt>
    <dgm:pt modelId="{92BBF8B3-3256-45AE-98DF-DF9E48C562DB}" type="pres">
      <dgm:prSet presAssocID="{11AC4527-70CB-4ED5-BA66-182684B45F66}" presName="rootComposite" presStyleCnt="0"/>
      <dgm:spPr/>
    </dgm:pt>
    <dgm:pt modelId="{499C34A3-8939-415F-A837-02B11491341E}" type="pres">
      <dgm:prSet presAssocID="{11AC4527-70CB-4ED5-BA66-182684B45F66}" presName="rootText" presStyleLbl="node2" presStyleIdx="1" presStyleCnt="7" custScaleX="68514" custScaleY="132136" custLinFactX="76036" custLinFactNeighborX="100000" custLinFactNeighborY="5014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76A2CD7-DA28-4498-8F6A-E5072B481FBD}" type="pres">
      <dgm:prSet presAssocID="{11AC4527-70CB-4ED5-BA66-182684B45F66}" presName="rootConnector" presStyleLbl="node2" presStyleIdx="1" presStyleCnt="7"/>
      <dgm:spPr/>
      <dgm:t>
        <a:bodyPr/>
        <a:lstStyle/>
        <a:p>
          <a:endParaRPr lang="zh-TW" altLang="en-US"/>
        </a:p>
      </dgm:t>
    </dgm:pt>
    <dgm:pt modelId="{464AAED1-FEE3-4AF3-8CF5-4B1318360204}" type="pres">
      <dgm:prSet presAssocID="{11AC4527-70CB-4ED5-BA66-182684B45F66}" presName="hierChild4" presStyleCnt="0"/>
      <dgm:spPr/>
    </dgm:pt>
    <dgm:pt modelId="{1E8309ED-E755-42D8-8FC0-F25F1A8013F2}" type="pres">
      <dgm:prSet presAssocID="{11AC4527-70CB-4ED5-BA66-182684B45F66}" presName="hierChild5" presStyleCnt="0"/>
      <dgm:spPr/>
    </dgm:pt>
    <dgm:pt modelId="{398003DB-F12A-4213-A8EC-2069C86FD2B6}" type="pres">
      <dgm:prSet presAssocID="{25A21815-B21E-4683-9161-7D7A6153952E}" presName="Name35" presStyleLbl="parChTrans1D2" presStyleIdx="2" presStyleCnt="7"/>
      <dgm:spPr/>
      <dgm:t>
        <a:bodyPr/>
        <a:lstStyle/>
        <a:p>
          <a:endParaRPr lang="zh-TW" altLang="en-US"/>
        </a:p>
      </dgm:t>
    </dgm:pt>
    <dgm:pt modelId="{8774541F-B653-44A2-B987-9F1A0F3745A3}" type="pres">
      <dgm:prSet presAssocID="{EBDBE85D-97B6-43C7-A44B-28456373ED08}" presName="hierRoot2" presStyleCnt="0">
        <dgm:presLayoutVars>
          <dgm:hierBranch val="r"/>
        </dgm:presLayoutVars>
      </dgm:prSet>
      <dgm:spPr/>
    </dgm:pt>
    <dgm:pt modelId="{8F9E33E5-0415-45DC-B3B8-F0E8F7C7D18E}" type="pres">
      <dgm:prSet presAssocID="{EBDBE85D-97B6-43C7-A44B-28456373ED08}" presName="rootComposite" presStyleCnt="0"/>
      <dgm:spPr/>
    </dgm:pt>
    <dgm:pt modelId="{41AACB13-7352-478A-B63B-B1EB0606FFDD}" type="pres">
      <dgm:prSet presAssocID="{EBDBE85D-97B6-43C7-A44B-28456373ED08}" presName="rootText" presStyleLbl="node2" presStyleIdx="2" presStyleCnt="7" custScaleX="158966" custScaleY="93625" custLinFactY="160966" custLinFactNeighborX="28831" custLinFactNeighborY="2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6F856D-9335-453D-B3B7-B4A1BACF8A8E}" type="pres">
      <dgm:prSet presAssocID="{EBDBE85D-97B6-43C7-A44B-28456373ED08}" presName="rootConnector" presStyleLbl="node2" presStyleIdx="2" presStyleCnt="7"/>
      <dgm:spPr/>
      <dgm:t>
        <a:bodyPr/>
        <a:lstStyle/>
        <a:p>
          <a:endParaRPr lang="zh-TW" altLang="en-US"/>
        </a:p>
      </dgm:t>
    </dgm:pt>
    <dgm:pt modelId="{086A1E4A-F3B9-49B9-A323-4970AE7465E0}" type="pres">
      <dgm:prSet presAssocID="{EBDBE85D-97B6-43C7-A44B-28456373ED08}" presName="hierChild4" presStyleCnt="0"/>
      <dgm:spPr/>
    </dgm:pt>
    <dgm:pt modelId="{433C06B3-7EF6-4DD6-BAC2-9ABAB27929DC}" type="pres">
      <dgm:prSet presAssocID="{EBDBE85D-97B6-43C7-A44B-28456373ED08}" presName="hierChild5" presStyleCnt="0"/>
      <dgm:spPr/>
    </dgm:pt>
    <dgm:pt modelId="{AF88AD93-8C4E-4E13-8146-382B7B7FC466}" type="pres">
      <dgm:prSet presAssocID="{154E9CF3-E518-4DA4-A4A7-B1E6FBE7A69F}" presName="Name35" presStyleLbl="parChTrans1D2" presStyleIdx="3" presStyleCnt="7"/>
      <dgm:spPr/>
      <dgm:t>
        <a:bodyPr/>
        <a:lstStyle/>
        <a:p>
          <a:endParaRPr lang="zh-TW" altLang="en-US"/>
        </a:p>
      </dgm:t>
    </dgm:pt>
    <dgm:pt modelId="{0B3D66D3-D6E0-45C8-8F78-6A98B4EE25DB}" type="pres">
      <dgm:prSet presAssocID="{F474B977-1F55-45C7-A281-04E30B41B7D5}" presName="hierRoot2" presStyleCnt="0">
        <dgm:presLayoutVars>
          <dgm:hierBranch val="r"/>
        </dgm:presLayoutVars>
      </dgm:prSet>
      <dgm:spPr/>
    </dgm:pt>
    <dgm:pt modelId="{429E08A3-9E5A-4D9E-9CE6-90E135C5D696}" type="pres">
      <dgm:prSet presAssocID="{F474B977-1F55-45C7-A281-04E30B41B7D5}" presName="rootComposite" presStyleCnt="0"/>
      <dgm:spPr/>
    </dgm:pt>
    <dgm:pt modelId="{A89750AA-5DC7-4D3F-9FC5-DF071931A4B6}" type="pres">
      <dgm:prSet presAssocID="{F474B977-1F55-45C7-A281-04E30B41B7D5}" presName="rootText" presStyleLbl="node2" presStyleIdx="3" presStyleCnt="7" custLinFactY="164021" custLinFactNeighborX="84420" custLinFactNeighborY="2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FD84A2E-64DC-44FA-9C5F-9F580380CDDC}" type="pres">
      <dgm:prSet presAssocID="{F474B977-1F55-45C7-A281-04E30B41B7D5}" presName="rootConnector" presStyleLbl="node2" presStyleIdx="3" presStyleCnt="7"/>
      <dgm:spPr/>
      <dgm:t>
        <a:bodyPr/>
        <a:lstStyle/>
        <a:p>
          <a:endParaRPr lang="zh-TW" altLang="en-US"/>
        </a:p>
      </dgm:t>
    </dgm:pt>
    <dgm:pt modelId="{AAE13C1C-8DB4-4632-91D1-CFE2F6CF0F5A}" type="pres">
      <dgm:prSet presAssocID="{F474B977-1F55-45C7-A281-04E30B41B7D5}" presName="hierChild4" presStyleCnt="0"/>
      <dgm:spPr/>
    </dgm:pt>
    <dgm:pt modelId="{0121CCBE-67EF-4DC7-8448-DCA6D0386A17}" type="pres">
      <dgm:prSet presAssocID="{F474B977-1F55-45C7-A281-04E30B41B7D5}" presName="hierChild5" presStyleCnt="0"/>
      <dgm:spPr/>
    </dgm:pt>
    <dgm:pt modelId="{2A514240-2C92-4D77-A0A9-8A98797AA181}" type="pres">
      <dgm:prSet presAssocID="{322661AD-9471-4A7D-A072-749C3951F258}" presName="Name35" presStyleLbl="parChTrans1D2" presStyleIdx="4" presStyleCnt="7"/>
      <dgm:spPr/>
      <dgm:t>
        <a:bodyPr/>
        <a:lstStyle/>
        <a:p>
          <a:endParaRPr lang="zh-TW" altLang="en-US"/>
        </a:p>
      </dgm:t>
    </dgm:pt>
    <dgm:pt modelId="{E27D5C3C-C7D7-4DC7-BBF6-B43AE3E0763E}" type="pres">
      <dgm:prSet presAssocID="{3921C8B2-BE3F-44AE-81E4-BDD41031ADE6}" presName="hierRoot2" presStyleCnt="0">
        <dgm:presLayoutVars>
          <dgm:hierBranch/>
        </dgm:presLayoutVars>
      </dgm:prSet>
      <dgm:spPr/>
    </dgm:pt>
    <dgm:pt modelId="{CBC946BF-E099-4A65-9BB9-13A23EE618A7}" type="pres">
      <dgm:prSet presAssocID="{3921C8B2-BE3F-44AE-81E4-BDD41031ADE6}" presName="rootComposite" presStyleCnt="0"/>
      <dgm:spPr/>
    </dgm:pt>
    <dgm:pt modelId="{ADD15BBB-C5AA-46B7-8DC5-EA692C514EC1}" type="pres">
      <dgm:prSet presAssocID="{3921C8B2-BE3F-44AE-81E4-BDD41031ADE6}" presName="rootText" presStyleLbl="node2" presStyleIdx="4" presStyleCnt="7" custScaleX="129279" custScaleY="138501" custLinFactX="100000" custLinFactNeighborX="172925" custLinFactNeighborY="5033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A626AA9-F78C-433A-A433-B4786607BAE8}" type="pres">
      <dgm:prSet presAssocID="{3921C8B2-BE3F-44AE-81E4-BDD41031ADE6}" presName="rootConnector" presStyleLbl="node2" presStyleIdx="4" presStyleCnt="7"/>
      <dgm:spPr/>
      <dgm:t>
        <a:bodyPr/>
        <a:lstStyle/>
        <a:p>
          <a:endParaRPr lang="zh-TW" altLang="en-US"/>
        </a:p>
      </dgm:t>
    </dgm:pt>
    <dgm:pt modelId="{98AD9164-9063-4AE8-964D-A3DDE927E569}" type="pres">
      <dgm:prSet presAssocID="{3921C8B2-BE3F-44AE-81E4-BDD41031ADE6}" presName="hierChild4" presStyleCnt="0"/>
      <dgm:spPr/>
    </dgm:pt>
    <dgm:pt modelId="{9DCDEC09-0F96-4D29-B277-E978D8637848}" type="pres">
      <dgm:prSet presAssocID="{3921C8B2-BE3F-44AE-81E4-BDD41031ADE6}" presName="hierChild5" presStyleCnt="0"/>
      <dgm:spPr/>
    </dgm:pt>
    <dgm:pt modelId="{07897FC2-FA48-42C8-88A9-088010CCC9A1}" type="pres">
      <dgm:prSet presAssocID="{861D7A35-0F60-47BD-9625-223222EDC1EA}" presName="Name35" presStyleLbl="parChTrans1D2" presStyleIdx="5" presStyleCnt="7"/>
      <dgm:spPr/>
      <dgm:t>
        <a:bodyPr/>
        <a:lstStyle/>
        <a:p>
          <a:endParaRPr lang="zh-TW" altLang="en-US"/>
        </a:p>
      </dgm:t>
    </dgm:pt>
    <dgm:pt modelId="{1BF5B9E1-5979-4BC2-989B-96110A00084D}" type="pres">
      <dgm:prSet presAssocID="{E691CA4C-2A03-4C1A-8D9D-491C01FAC908}" presName="hierRoot2" presStyleCnt="0">
        <dgm:presLayoutVars>
          <dgm:hierBranch/>
        </dgm:presLayoutVars>
      </dgm:prSet>
      <dgm:spPr/>
    </dgm:pt>
    <dgm:pt modelId="{7239287F-75DF-459B-BBA8-2AF72BA0915F}" type="pres">
      <dgm:prSet presAssocID="{E691CA4C-2A03-4C1A-8D9D-491C01FAC908}" presName="rootComposite" presStyleCnt="0"/>
      <dgm:spPr/>
    </dgm:pt>
    <dgm:pt modelId="{EB874C78-264B-4479-881B-31147C3F3910}" type="pres">
      <dgm:prSet presAssocID="{E691CA4C-2A03-4C1A-8D9D-491C01FAC908}" presName="rootText" presStyleLbl="node2" presStyleIdx="5" presStyleCnt="7" custScaleX="130915" custScaleY="142955" custLinFactX="-97321" custLinFactNeighborX="-100000" custLinFactNeighborY="5014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C8F3E0-CF9F-4CF1-9FF7-74561132B65A}" type="pres">
      <dgm:prSet presAssocID="{E691CA4C-2A03-4C1A-8D9D-491C01FAC908}" presName="rootConnector" presStyleLbl="node2" presStyleIdx="5" presStyleCnt="7"/>
      <dgm:spPr/>
      <dgm:t>
        <a:bodyPr/>
        <a:lstStyle/>
        <a:p>
          <a:endParaRPr lang="zh-TW" altLang="en-US"/>
        </a:p>
      </dgm:t>
    </dgm:pt>
    <dgm:pt modelId="{0E2BAAC8-9038-49F5-8570-F9AA918A268D}" type="pres">
      <dgm:prSet presAssocID="{E691CA4C-2A03-4C1A-8D9D-491C01FAC908}" presName="hierChild4" presStyleCnt="0"/>
      <dgm:spPr/>
    </dgm:pt>
    <dgm:pt modelId="{05A636FA-14BB-49C2-AE31-5FA6EABD6829}" type="pres">
      <dgm:prSet presAssocID="{E691CA4C-2A03-4C1A-8D9D-491C01FAC908}" presName="hierChild5" presStyleCnt="0"/>
      <dgm:spPr/>
    </dgm:pt>
    <dgm:pt modelId="{4ED0E675-30D9-4F8E-84CD-D751B0380330}" type="pres">
      <dgm:prSet presAssocID="{9A2EEC5F-8DFC-445A-93B0-A62E99F0F545}" presName="Name35" presStyleLbl="parChTrans1D2" presStyleIdx="6" presStyleCnt="7"/>
      <dgm:spPr/>
      <dgm:t>
        <a:bodyPr/>
        <a:lstStyle/>
        <a:p>
          <a:endParaRPr lang="zh-TW" altLang="en-US"/>
        </a:p>
      </dgm:t>
    </dgm:pt>
    <dgm:pt modelId="{B7192F7F-C69E-465C-BAEB-7377C654F895}" type="pres">
      <dgm:prSet presAssocID="{A8A0BCCE-FC49-4ADE-AB2F-92BB7D95C8D3}" presName="hierRoot2" presStyleCnt="0">
        <dgm:presLayoutVars>
          <dgm:hierBranch val="r"/>
        </dgm:presLayoutVars>
      </dgm:prSet>
      <dgm:spPr/>
    </dgm:pt>
    <dgm:pt modelId="{9EE64C5D-D6CD-4BE9-A123-442023DD7928}" type="pres">
      <dgm:prSet presAssocID="{A8A0BCCE-FC49-4ADE-AB2F-92BB7D95C8D3}" presName="rootComposite" presStyleCnt="0"/>
      <dgm:spPr/>
    </dgm:pt>
    <dgm:pt modelId="{3CEA484C-2550-4652-AA5F-1A70CBA0AC84}" type="pres">
      <dgm:prSet presAssocID="{A8A0BCCE-FC49-4ADE-AB2F-92BB7D95C8D3}" presName="rootText" presStyleLbl="node2" presStyleIdx="6" presStyleCnt="7" custScaleX="143299" custScaleY="140383" custLinFactX="-92297" custLinFactNeighborX="-100000" custLinFactNeighborY="5014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CC50C30-1F3B-466C-A799-EC36017C22D6}" type="pres">
      <dgm:prSet presAssocID="{A8A0BCCE-FC49-4ADE-AB2F-92BB7D95C8D3}" presName="rootConnector" presStyleLbl="node2" presStyleIdx="6" presStyleCnt="7"/>
      <dgm:spPr/>
      <dgm:t>
        <a:bodyPr/>
        <a:lstStyle/>
        <a:p>
          <a:endParaRPr lang="zh-TW" altLang="en-US"/>
        </a:p>
      </dgm:t>
    </dgm:pt>
    <dgm:pt modelId="{D2A220F1-99A9-4FB0-ADCE-B1E5435B8FDE}" type="pres">
      <dgm:prSet presAssocID="{A8A0BCCE-FC49-4ADE-AB2F-92BB7D95C8D3}" presName="hierChild4" presStyleCnt="0"/>
      <dgm:spPr/>
    </dgm:pt>
    <dgm:pt modelId="{813FF068-F360-488A-A1C0-1C86838FE063}" type="pres">
      <dgm:prSet presAssocID="{A8A0BCCE-FC49-4ADE-AB2F-92BB7D95C8D3}" presName="hierChild5" presStyleCnt="0"/>
      <dgm:spPr/>
    </dgm:pt>
    <dgm:pt modelId="{682841F6-1348-40A8-94F3-FED55E7E24C1}" type="pres">
      <dgm:prSet presAssocID="{E5CF9F12-1F32-4782-BD8F-74325B578C55}" presName="hierChild3" presStyleCnt="0"/>
      <dgm:spPr/>
    </dgm:pt>
  </dgm:ptLst>
  <dgm:cxnLst>
    <dgm:cxn modelId="{97F8EAC7-0E49-4EA0-87A1-C4DB0B30F16F}" srcId="{E5CF9F12-1F32-4782-BD8F-74325B578C55}" destId="{E691CA4C-2A03-4C1A-8D9D-491C01FAC908}" srcOrd="5" destOrd="0" parTransId="{861D7A35-0F60-47BD-9625-223222EDC1EA}" sibTransId="{91DCB6F0-233F-4A48-B3A5-24DC86BCA617}"/>
    <dgm:cxn modelId="{5A5EA1C1-54DA-4BBE-B5BB-8687CE2CF5EB}" type="presOf" srcId="{3921C8B2-BE3F-44AE-81E4-BDD41031ADE6}" destId="{BA626AA9-F78C-433A-A433-B4786607BAE8}" srcOrd="1" destOrd="0" presId="urn:microsoft.com/office/officeart/2005/8/layout/orgChart1"/>
    <dgm:cxn modelId="{D6131252-BB93-4B29-A2DA-BD3EEFFCEDA1}" srcId="{E5CF9F12-1F32-4782-BD8F-74325B578C55}" destId="{F474B977-1F55-45C7-A281-04E30B41B7D5}" srcOrd="3" destOrd="0" parTransId="{154E9CF3-E518-4DA4-A4A7-B1E6FBE7A69F}" sibTransId="{E0A5535C-5256-4DAA-A880-CC01871EE5E4}"/>
    <dgm:cxn modelId="{B92F27F5-7FCA-44C8-A434-FF62897043DE}" type="presOf" srcId="{9A2EEC5F-8DFC-445A-93B0-A62E99F0F545}" destId="{4ED0E675-30D9-4F8E-84CD-D751B0380330}" srcOrd="0" destOrd="0" presId="urn:microsoft.com/office/officeart/2005/8/layout/orgChart1"/>
    <dgm:cxn modelId="{0133E8AD-80AE-4BA8-A56A-070DD0D5D557}" srcId="{85C80378-417F-4509-A16D-2C8576B25BF3}" destId="{ABF559FC-62F2-4658-8A87-AD3280189ECD}" srcOrd="0" destOrd="0" parTransId="{6D2DA83F-8BE2-4422-BE02-594F4C407BB0}" sibTransId="{436D2B80-13F0-4B39-87BF-469DB6851D9E}"/>
    <dgm:cxn modelId="{AC81BD62-16DB-4E00-B57C-A86CF8A0D607}" type="presOf" srcId="{ABF559FC-62F2-4658-8A87-AD3280189ECD}" destId="{F9C7D9BD-8874-41E9-AFB1-F151ACD3C8AC}" srcOrd="0" destOrd="0" presId="urn:microsoft.com/office/officeart/2005/8/layout/orgChart1"/>
    <dgm:cxn modelId="{2A4F2E35-B935-4901-BECD-3E6780FA7E82}" type="presOf" srcId="{25A21815-B21E-4683-9161-7D7A6153952E}" destId="{398003DB-F12A-4213-A8EC-2069C86FD2B6}" srcOrd="0" destOrd="0" presId="urn:microsoft.com/office/officeart/2005/8/layout/orgChart1"/>
    <dgm:cxn modelId="{07BE7F3E-3118-4303-8B7F-808771AD45BD}" type="presOf" srcId="{45298545-323F-4B9F-A3D8-7849EE5DF005}" destId="{2363C382-8181-4F29-B38E-B159EFCD63AC}" srcOrd="0" destOrd="0" presId="urn:microsoft.com/office/officeart/2005/8/layout/orgChart1"/>
    <dgm:cxn modelId="{177C86B4-2650-4C71-83B8-01195FB83DCC}" srcId="{45298545-323F-4B9F-A3D8-7849EE5DF005}" destId="{E5CF9F12-1F32-4782-BD8F-74325B578C55}" srcOrd="0" destOrd="0" parTransId="{2E9243D6-49CC-4069-94DC-A3C463FBC5D9}" sibTransId="{D11EC255-0BC4-4E35-8457-7CEF73AE6B64}"/>
    <dgm:cxn modelId="{3FD9B11E-601B-4158-AD89-A9654DC6A42E}" type="presOf" srcId="{E691CA4C-2A03-4C1A-8D9D-491C01FAC908}" destId="{83C8F3E0-CF9F-4CF1-9FF7-74561132B65A}" srcOrd="1" destOrd="0" presId="urn:microsoft.com/office/officeart/2005/8/layout/orgChart1"/>
    <dgm:cxn modelId="{AFBF3EE3-32D7-437B-B1E7-4F200077AB8E}" type="presOf" srcId="{861D7A35-0F60-47BD-9625-223222EDC1EA}" destId="{07897FC2-FA48-42C8-88A9-088010CCC9A1}" srcOrd="0" destOrd="0" presId="urn:microsoft.com/office/officeart/2005/8/layout/orgChart1"/>
    <dgm:cxn modelId="{8277B9FA-47B3-4528-842A-688976150DB5}" type="presOf" srcId="{1A28A131-99C8-466E-B96C-2E4557F9FE00}" destId="{D0664215-CCFE-420A-9890-F20DAE0E8C7F}" srcOrd="0" destOrd="0" presId="urn:microsoft.com/office/officeart/2005/8/layout/orgChart1"/>
    <dgm:cxn modelId="{A6D11511-86CD-49C9-ABCF-64470B3B6381}" type="presOf" srcId="{85C80378-417F-4509-A16D-2C8576B25BF3}" destId="{53911FED-EF9E-4DBB-9546-4549AA8862B4}" srcOrd="0" destOrd="0" presId="urn:microsoft.com/office/officeart/2005/8/layout/orgChart1"/>
    <dgm:cxn modelId="{B00A8D47-9187-4F07-88D8-F981FBA17871}" type="presOf" srcId="{F474B977-1F55-45C7-A281-04E30B41B7D5}" destId="{A89750AA-5DC7-4D3F-9FC5-DF071931A4B6}" srcOrd="0" destOrd="0" presId="urn:microsoft.com/office/officeart/2005/8/layout/orgChart1"/>
    <dgm:cxn modelId="{1D5C053B-A47E-46A6-A44C-F71B682BDB4B}" type="presOf" srcId="{F474B977-1F55-45C7-A281-04E30B41B7D5}" destId="{9FD84A2E-64DC-44FA-9C5F-9F580380CDDC}" srcOrd="1" destOrd="0" presId="urn:microsoft.com/office/officeart/2005/8/layout/orgChart1"/>
    <dgm:cxn modelId="{B3FD665C-1DEC-463C-880F-6AD6D9D335C2}" type="presOf" srcId="{85C80378-417F-4509-A16D-2C8576B25BF3}" destId="{16B4EC3D-3E5F-410A-929B-E16E91C19351}" srcOrd="1" destOrd="0" presId="urn:microsoft.com/office/officeart/2005/8/layout/orgChart1"/>
    <dgm:cxn modelId="{EEA2C07A-4CC6-4BF3-9B66-3164061D3BE5}" type="presOf" srcId="{11AC4527-70CB-4ED5-BA66-182684B45F66}" destId="{499C34A3-8939-415F-A837-02B11491341E}" srcOrd="0" destOrd="0" presId="urn:microsoft.com/office/officeart/2005/8/layout/orgChart1"/>
    <dgm:cxn modelId="{894B03B2-F05F-4AA3-B3D9-2B5161C4DE0D}" type="presOf" srcId="{154E9CF3-E518-4DA4-A4A7-B1E6FBE7A69F}" destId="{AF88AD93-8C4E-4E13-8146-382B7B7FC466}" srcOrd="0" destOrd="0" presId="urn:microsoft.com/office/officeart/2005/8/layout/orgChart1"/>
    <dgm:cxn modelId="{9AE1F7A8-FE84-483D-9252-6551824A528C}" type="presOf" srcId="{E691CA4C-2A03-4C1A-8D9D-491C01FAC908}" destId="{EB874C78-264B-4479-881B-31147C3F3910}" srcOrd="0" destOrd="0" presId="urn:microsoft.com/office/officeart/2005/8/layout/orgChart1"/>
    <dgm:cxn modelId="{5908B78C-384B-420B-83D6-0ECECC9C0EF0}" type="presOf" srcId="{EBDBE85D-97B6-43C7-A44B-28456373ED08}" destId="{41AACB13-7352-478A-B63B-B1EB0606FFDD}" srcOrd="0" destOrd="0" presId="urn:microsoft.com/office/officeart/2005/8/layout/orgChart1"/>
    <dgm:cxn modelId="{1F83BC20-1710-4C8A-A887-2D9F52E97B8E}" srcId="{E5CF9F12-1F32-4782-BD8F-74325B578C55}" destId="{EBDBE85D-97B6-43C7-A44B-28456373ED08}" srcOrd="2" destOrd="0" parTransId="{25A21815-B21E-4683-9161-7D7A6153952E}" sibTransId="{C538E6EE-5742-4177-8163-39837CB029AE}"/>
    <dgm:cxn modelId="{01977A4D-EDFB-4213-A922-4A44C57A5C57}" type="presOf" srcId="{E5CF9F12-1F32-4782-BD8F-74325B578C55}" destId="{4E08C0B7-DBD3-4587-86A2-94E464567E34}" srcOrd="1" destOrd="0" presId="urn:microsoft.com/office/officeart/2005/8/layout/orgChart1"/>
    <dgm:cxn modelId="{6E62A05F-9B4D-4CC2-B94D-1B7CED86479A}" srcId="{E5CF9F12-1F32-4782-BD8F-74325B578C55}" destId="{11AC4527-70CB-4ED5-BA66-182684B45F66}" srcOrd="1" destOrd="0" parTransId="{C420FBFF-BF0F-4147-B260-4C46BA1A9BEA}" sibTransId="{D6220C34-80F3-4DD0-A0BF-83745B8CBC2A}"/>
    <dgm:cxn modelId="{677AF717-E9A9-4E0C-9404-E6BE7E4E1B31}" type="presOf" srcId="{6D2DA83F-8BE2-4422-BE02-594F4C407BB0}" destId="{2C07DED3-6A2B-47D8-B57F-BB5C182A959C}" srcOrd="0" destOrd="0" presId="urn:microsoft.com/office/officeart/2005/8/layout/orgChart1"/>
    <dgm:cxn modelId="{F46C18C6-0A60-4036-B333-3319F891A06C}" type="presOf" srcId="{A8A0BCCE-FC49-4ADE-AB2F-92BB7D95C8D3}" destId="{6CC50C30-1F3B-466C-A799-EC36017C22D6}" srcOrd="1" destOrd="0" presId="urn:microsoft.com/office/officeart/2005/8/layout/orgChart1"/>
    <dgm:cxn modelId="{3D1C1891-B630-476C-AB6B-C6CE569F330F}" type="presOf" srcId="{EBDBE85D-97B6-43C7-A44B-28456373ED08}" destId="{5C6F856D-9335-453D-B3B7-B4A1BACF8A8E}" srcOrd="1" destOrd="0" presId="urn:microsoft.com/office/officeart/2005/8/layout/orgChart1"/>
    <dgm:cxn modelId="{789EB25B-C081-4715-98F9-8D1DD8F21848}" srcId="{E5CF9F12-1F32-4782-BD8F-74325B578C55}" destId="{85C80378-417F-4509-A16D-2C8576B25BF3}" srcOrd="0" destOrd="0" parTransId="{1A28A131-99C8-466E-B96C-2E4557F9FE00}" sibTransId="{A1E0A2B6-DC3D-4E4B-91F0-8AA790732353}"/>
    <dgm:cxn modelId="{5437CBE8-8CA3-4ACF-B6FD-39D89F498BA0}" type="presOf" srcId="{3921C8B2-BE3F-44AE-81E4-BDD41031ADE6}" destId="{ADD15BBB-C5AA-46B7-8DC5-EA692C514EC1}" srcOrd="0" destOrd="0" presId="urn:microsoft.com/office/officeart/2005/8/layout/orgChart1"/>
    <dgm:cxn modelId="{0507A320-EAE7-4311-9629-E3EB893790C2}" type="presOf" srcId="{C420FBFF-BF0F-4147-B260-4C46BA1A9BEA}" destId="{DFF1C788-BD96-4FEF-A779-4C64DCD21B2C}" srcOrd="0" destOrd="0" presId="urn:microsoft.com/office/officeart/2005/8/layout/orgChart1"/>
    <dgm:cxn modelId="{E71A11C5-4F12-48C8-8918-77BD41047CF3}" type="presOf" srcId="{E5CF9F12-1F32-4782-BD8F-74325B578C55}" destId="{7BF296C3-328B-4773-AA9D-E196871E6816}" srcOrd="0" destOrd="0" presId="urn:microsoft.com/office/officeart/2005/8/layout/orgChart1"/>
    <dgm:cxn modelId="{E4C313EF-697C-410D-8677-006B90B16876}" srcId="{E5CF9F12-1F32-4782-BD8F-74325B578C55}" destId="{3921C8B2-BE3F-44AE-81E4-BDD41031ADE6}" srcOrd="4" destOrd="0" parTransId="{322661AD-9471-4A7D-A072-749C3951F258}" sibTransId="{80607BCA-2209-40C2-A774-8190D360EC0C}"/>
    <dgm:cxn modelId="{9CD8D6B7-DEBD-4323-9F95-1C240343A520}" srcId="{E5CF9F12-1F32-4782-BD8F-74325B578C55}" destId="{A8A0BCCE-FC49-4ADE-AB2F-92BB7D95C8D3}" srcOrd="6" destOrd="0" parTransId="{9A2EEC5F-8DFC-445A-93B0-A62E99F0F545}" sibTransId="{F2E37151-8170-4E9A-B946-46EDAC2876C6}"/>
    <dgm:cxn modelId="{1B6E8B71-EEFC-4A1B-80DA-C06387148C8C}" type="presOf" srcId="{11AC4527-70CB-4ED5-BA66-182684B45F66}" destId="{A76A2CD7-DA28-4498-8F6A-E5072B481FBD}" srcOrd="1" destOrd="0" presId="urn:microsoft.com/office/officeart/2005/8/layout/orgChart1"/>
    <dgm:cxn modelId="{24FC152A-5EDC-47D3-AE7C-FC7890FA6D94}" type="presOf" srcId="{ABF559FC-62F2-4658-8A87-AD3280189ECD}" destId="{25EF7088-4349-4389-B538-53DB0F25194E}" srcOrd="1" destOrd="0" presId="urn:microsoft.com/office/officeart/2005/8/layout/orgChart1"/>
    <dgm:cxn modelId="{1EBD2307-C0C7-475C-BB79-7D9F299CD8B5}" type="presOf" srcId="{322661AD-9471-4A7D-A072-749C3951F258}" destId="{2A514240-2C92-4D77-A0A9-8A98797AA181}" srcOrd="0" destOrd="0" presId="urn:microsoft.com/office/officeart/2005/8/layout/orgChart1"/>
    <dgm:cxn modelId="{15F8EE6D-E7D5-43C1-8B72-FB2C1392990A}" type="presOf" srcId="{A8A0BCCE-FC49-4ADE-AB2F-92BB7D95C8D3}" destId="{3CEA484C-2550-4652-AA5F-1A70CBA0AC84}" srcOrd="0" destOrd="0" presId="urn:microsoft.com/office/officeart/2005/8/layout/orgChart1"/>
    <dgm:cxn modelId="{55FCB93D-56CA-4CF0-9377-B8AF958D898E}" type="presParOf" srcId="{2363C382-8181-4F29-B38E-B159EFCD63AC}" destId="{9DB000B8-49F2-4889-9CE2-9C9EAFE7B5F3}" srcOrd="0" destOrd="0" presId="urn:microsoft.com/office/officeart/2005/8/layout/orgChart1"/>
    <dgm:cxn modelId="{D6A66738-7E8D-4972-8D45-28C6EBCD28D3}" type="presParOf" srcId="{9DB000B8-49F2-4889-9CE2-9C9EAFE7B5F3}" destId="{C4EFE77D-08BF-4EFB-AFE5-077AB7033BC2}" srcOrd="0" destOrd="0" presId="urn:microsoft.com/office/officeart/2005/8/layout/orgChart1"/>
    <dgm:cxn modelId="{A6074620-1D1B-47FC-9349-934A89BC550B}" type="presParOf" srcId="{C4EFE77D-08BF-4EFB-AFE5-077AB7033BC2}" destId="{7BF296C3-328B-4773-AA9D-E196871E6816}" srcOrd="0" destOrd="0" presId="urn:microsoft.com/office/officeart/2005/8/layout/orgChart1"/>
    <dgm:cxn modelId="{84D99F5B-E6C0-454E-AE79-2AC3E55C34CC}" type="presParOf" srcId="{C4EFE77D-08BF-4EFB-AFE5-077AB7033BC2}" destId="{4E08C0B7-DBD3-4587-86A2-94E464567E34}" srcOrd="1" destOrd="0" presId="urn:microsoft.com/office/officeart/2005/8/layout/orgChart1"/>
    <dgm:cxn modelId="{AEEB3ED6-7CD9-4FBC-9FDB-CE6F2EE2CC10}" type="presParOf" srcId="{9DB000B8-49F2-4889-9CE2-9C9EAFE7B5F3}" destId="{7239DCCB-27CC-4AD2-A402-EDD0715C965F}" srcOrd="1" destOrd="0" presId="urn:microsoft.com/office/officeart/2005/8/layout/orgChart1"/>
    <dgm:cxn modelId="{E086F024-03FF-4B0B-A4F9-BB785AF5B9C2}" type="presParOf" srcId="{7239DCCB-27CC-4AD2-A402-EDD0715C965F}" destId="{D0664215-CCFE-420A-9890-F20DAE0E8C7F}" srcOrd="0" destOrd="0" presId="urn:microsoft.com/office/officeart/2005/8/layout/orgChart1"/>
    <dgm:cxn modelId="{D3404F76-7BF8-49E5-AFE9-673B0A6B4082}" type="presParOf" srcId="{7239DCCB-27CC-4AD2-A402-EDD0715C965F}" destId="{A965BBEA-C140-4299-A264-EC1121B6ED9F}" srcOrd="1" destOrd="0" presId="urn:microsoft.com/office/officeart/2005/8/layout/orgChart1"/>
    <dgm:cxn modelId="{41FB4664-21DA-4C8A-9418-948ABF5C30B1}" type="presParOf" srcId="{A965BBEA-C140-4299-A264-EC1121B6ED9F}" destId="{C775491D-480B-470F-B326-4A8E8013F810}" srcOrd="0" destOrd="0" presId="urn:microsoft.com/office/officeart/2005/8/layout/orgChart1"/>
    <dgm:cxn modelId="{BE96FA07-F4DC-4BB2-BCC3-450AE1D91BDE}" type="presParOf" srcId="{C775491D-480B-470F-B326-4A8E8013F810}" destId="{53911FED-EF9E-4DBB-9546-4549AA8862B4}" srcOrd="0" destOrd="0" presId="urn:microsoft.com/office/officeart/2005/8/layout/orgChart1"/>
    <dgm:cxn modelId="{14CAF7E1-85EF-416B-BB3A-B58C7659FF29}" type="presParOf" srcId="{C775491D-480B-470F-B326-4A8E8013F810}" destId="{16B4EC3D-3E5F-410A-929B-E16E91C19351}" srcOrd="1" destOrd="0" presId="urn:microsoft.com/office/officeart/2005/8/layout/orgChart1"/>
    <dgm:cxn modelId="{6E499D62-CE00-47D4-A62E-C6BF6FB281A5}" type="presParOf" srcId="{A965BBEA-C140-4299-A264-EC1121B6ED9F}" destId="{9A01B22A-4477-4C6B-8BCD-CA4EECD31FBB}" srcOrd="1" destOrd="0" presId="urn:microsoft.com/office/officeart/2005/8/layout/orgChart1"/>
    <dgm:cxn modelId="{22EA31C8-1FBB-420C-A2FE-1E8CD8863735}" type="presParOf" srcId="{9A01B22A-4477-4C6B-8BCD-CA4EECD31FBB}" destId="{2C07DED3-6A2B-47D8-B57F-BB5C182A959C}" srcOrd="0" destOrd="0" presId="urn:microsoft.com/office/officeart/2005/8/layout/orgChart1"/>
    <dgm:cxn modelId="{4536B8ED-FEB1-4AD6-BCE2-FCE010DA9548}" type="presParOf" srcId="{9A01B22A-4477-4C6B-8BCD-CA4EECD31FBB}" destId="{FD520866-059C-4DC8-8827-29C7A94647B4}" srcOrd="1" destOrd="0" presId="urn:microsoft.com/office/officeart/2005/8/layout/orgChart1"/>
    <dgm:cxn modelId="{1DA6FF64-0CF6-4BCB-B701-F420EB86B2E3}" type="presParOf" srcId="{FD520866-059C-4DC8-8827-29C7A94647B4}" destId="{3CBB69E7-952B-44B0-8F6E-2290A335B64D}" srcOrd="0" destOrd="0" presId="urn:microsoft.com/office/officeart/2005/8/layout/orgChart1"/>
    <dgm:cxn modelId="{2735F677-6B0F-4D3B-B9D9-081B70885D92}" type="presParOf" srcId="{3CBB69E7-952B-44B0-8F6E-2290A335B64D}" destId="{F9C7D9BD-8874-41E9-AFB1-F151ACD3C8AC}" srcOrd="0" destOrd="0" presId="urn:microsoft.com/office/officeart/2005/8/layout/orgChart1"/>
    <dgm:cxn modelId="{FD552C30-81A6-4374-9282-8F334A80CF4C}" type="presParOf" srcId="{3CBB69E7-952B-44B0-8F6E-2290A335B64D}" destId="{25EF7088-4349-4389-B538-53DB0F25194E}" srcOrd="1" destOrd="0" presId="urn:microsoft.com/office/officeart/2005/8/layout/orgChart1"/>
    <dgm:cxn modelId="{4931DD2E-CDB7-4F05-9C97-FE43316FDA97}" type="presParOf" srcId="{FD520866-059C-4DC8-8827-29C7A94647B4}" destId="{320E3746-ADA0-479E-9BC7-0C20C2BA5CF8}" srcOrd="1" destOrd="0" presId="urn:microsoft.com/office/officeart/2005/8/layout/orgChart1"/>
    <dgm:cxn modelId="{2471AC84-AC8E-4A46-AFD6-7B4A82C12ED2}" type="presParOf" srcId="{FD520866-059C-4DC8-8827-29C7A94647B4}" destId="{9C719655-B1A3-4C2E-8814-0C99C3B52629}" srcOrd="2" destOrd="0" presId="urn:microsoft.com/office/officeart/2005/8/layout/orgChart1"/>
    <dgm:cxn modelId="{BA0CC705-B823-4895-AB8F-99B146618DE0}" type="presParOf" srcId="{A965BBEA-C140-4299-A264-EC1121B6ED9F}" destId="{5C0825CC-E572-4F0D-B74E-2B56D77588CC}" srcOrd="2" destOrd="0" presId="urn:microsoft.com/office/officeart/2005/8/layout/orgChart1"/>
    <dgm:cxn modelId="{3A2CFD42-7046-44CD-A2FF-84734F40FC7F}" type="presParOf" srcId="{7239DCCB-27CC-4AD2-A402-EDD0715C965F}" destId="{DFF1C788-BD96-4FEF-A779-4C64DCD21B2C}" srcOrd="2" destOrd="0" presId="urn:microsoft.com/office/officeart/2005/8/layout/orgChart1"/>
    <dgm:cxn modelId="{D9474F18-7EC8-4C81-87EC-4D9031A10B4C}" type="presParOf" srcId="{7239DCCB-27CC-4AD2-A402-EDD0715C965F}" destId="{282704CA-4C6C-4D50-A6DB-E62201085D4F}" srcOrd="3" destOrd="0" presId="urn:microsoft.com/office/officeart/2005/8/layout/orgChart1"/>
    <dgm:cxn modelId="{D0B5FBF6-57F8-48D8-8828-95DA5320E0A6}" type="presParOf" srcId="{282704CA-4C6C-4D50-A6DB-E62201085D4F}" destId="{92BBF8B3-3256-45AE-98DF-DF9E48C562DB}" srcOrd="0" destOrd="0" presId="urn:microsoft.com/office/officeart/2005/8/layout/orgChart1"/>
    <dgm:cxn modelId="{E9128E66-E6D3-4F0E-BA6A-837C42859601}" type="presParOf" srcId="{92BBF8B3-3256-45AE-98DF-DF9E48C562DB}" destId="{499C34A3-8939-415F-A837-02B11491341E}" srcOrd="0" destOrd="0" presId="urn:microsoft.com/office/officeart/2005/8/layout/orgChart1"/>
    <dgm:cxn modelId="{8910893A-D5AF-4704-9B93-50B4D8B9217D}" type="presParOf" srcId="{92BBF8B3-3256-45AE-98DF-DF9E48C562DB}" destId="{A76A2CD7-DA28-4498-8F6A-E5072B481FBD}" srcOrd="1" destOrd="0" presId="urn:microsoft.com/office/officeart/2005/8/layout/orgChart1"/>
    <dgm:cxn modelId="{FDF0123A-5399-4805-A5CA-FBC5C698CF9D}" type="presParOf" srcId="{282704CA-4C6C-4D50-A6DB-E62201085D4F}" destId="{464AAED1-FEE3-4AF3-8CF5-4B1318360204}" srcOrd="1" destOrd="0" presId="urn:microsoft.com/office/officeart/2005/8/layout/orgChart1"/>
    <dgm:cxn modelId="{2ED32ED5-E0AC-49F6-AB1E-E4B06459AD78}" type="presParOf" srcId="{282704CA-4C6C-4D50-A6DB-E62201085D4F}" destId="{1E8309ED-E755-42D8-8FC0-F25F1A8013F2}" srcOrd="2" destOrd="0" presId="urn:microsoft.com/office/officeart/2005/8/layout/orgChart1"/>
    <dgm:cxn modelId="{836A850C-8275-4D94-9D87-C5CBDE035CB2}" type="presParOf" srcId="{7239DCCB-27CC-4AD2-A402-EDD0715C965F}" destId="{398003DB-F12A-4213-A8EC-2069C86FD2B6}" srcOrd="4" destOrd="0" presId="urn:microsoft.com/office/officeart/2005/8/layout/orgChart1"/>
    <dgm:cxn modelId="{6A7C7867-F9C5-4BCF-8D2C-310D3088BD77}" type="presParOf" srcId="{7239DCCB-27CC-4AD2-A402-EDD0715C965F}" destId="{8774541F-B653-44A2-B987-9F1A0F3745A3}" srcOrd="5" destOrd="0" presId="urn:microsoft.com/office/officeart/2005/8/layout/orgChart1"/>
    <dgm:cxn modelId="{2619A1C2-B75F-45D1-9609-99B0A4E20E10}" type="presParOf" srcId="{8774541F-B653-44A2-B987-9F1A0F3745A3}" destId="{8F9E33E5-0415-45DC-B3B8-F0E8F7C7D18E}" srcOrd="0" destOrd="0" presId="urn:microsoft.com/office/officeart/2005/8/layout/orgChart1"/>
    <dgm:cxn modelId="{F1896EA9-E617-4655-A719-372D3F80B075}" type="presParOf" srcId="{8F9E33E5-0415-45DC-B3B8-F0E8F7C7D18E}" destId="{41AACB13-7352-478A-B63B-B1EB0606FFDD}" srcOrd="0" destOrd="0" presId="urn:microsoft.com/office/officeart/2005/8/layout/orgChart1"/>
    <dgm:cxn modelId="{B0F306E2-E92A-43DA-BBF4-649FB43A0606}" type="presParOf" srcId="{8F9E33E5-0415-45DC-B3B8-F0E8F7C7D18E}" destId="{5C6F856D-9335-453D-B3B7-B4A1BACF8A8E}" srcOrd="1" destOrd="0" presId="urn:microsoft.com/office/officeart/2005/8/layout/orgChart1"/>
    <dgm:cxn modelId="{5B68C822-70BF-49A9-8E1A-6619807169CC}" type="presParOf" srcId="{8774541F-B653-44A2-B987-9F1A0F3745A3}" destId="{086A1E4A-F3B9-49B9-A323-4970AE7465E0}" srcOrd="1" destOrd="0" presId="urn:microsoft.com/office/officeart/2005/8/layout/orgChart1"/>
    <dgm:cxn modelId="{6186CD17-84CF-4CD7-A922-122A9C7EC8FE}" type="presParOf" srcId="{8774541F-B653-44A2-B987-9F1A0F3745A3}" destId="{433C06B3-7EF6-4DD6-BAC2-9ABAB27929DC}" srcOrd="2" destOrd="0" presId="urn:microsoft.com/office/officeart/2005/8/layout/orgChart1"/>
    <dgm:cxn modelId="{EB94E7DD-89CB-49CB-953A-8490A886CDA6}" type="presParOf" srcId="{7239DCCB-27CC-4AD2-A402-EDD0715C965F}" destId="{AF88AD93-8C4E-4E13-8146-382B7B7FC466}" srcOrd="6" destOrd="0" presId="urn:microsoft.com/office/officeart/2005/8/layout/orgChart1"/>
    <dgm:cxn modelId="{F2F9ECD5-AA0B-458D-A302-9B0086D60204}" type="presParOf" srcId="{7239DCCB-27CC-4AD2-A402-EDD0715C965F}" destId="{0B3D66D3-D6E0-45C8-8F78-6A98B4EE25DB}" srcOrd="7" destOrd="0" presId="urn:microsoft.com/office/officeart/2005/8/layout/orgChart1"/>
    <dgm:cxn modelId="{9317420D-68E2-4823-80AF-9AE3502E81CC}" type="presParOf" srcId="{0B3D66D3-D6E0-45C8-8F78-6A98B4EE25DB}" destId="{429E08A3-9E5A-4D9E-9CE6-90E135C5D696}" srcOrd="0" destOrd="0" presId="urn:microsoft.com/office/officeart/2005/8/layout/orgChart1"/>
    <dgm:cxn modelId="{F93B3775-16AF-40A4-8DF4-2F3274A5D43C}" type="presParOf" srcId="{429E08A3-9E5A-4D9E-9CE6-90E135C5D696}" destId="{A89750AA-5DC7-4D3F-9FC5-DF071931A4B6}" srcOrd="0" destOrd="0" presId="urn:microsoft.com/office/officeart/2005/8/layout/orgChart1"/>
    <dgm:cxn modelId="{032115DB-7BF5-4898-89BD-894D4AAEB461}" type="presParOf" srcId="{429E08A3-9E5A-4D9E-9CE6-90E135C5D696}" destId="{9FD84A2E-64DC-44FA-9C5F-9F580380CDDC}" srcOrd="1" destOrd="0" presId="urn:microsoft.com/office/officeart/2005/8/layout/orgChart1"/>
    <dgm:cxn modelId="{76BE0582-568A-4AD2-AEC5-AD9EDFD0749B}" type="presParOf" srcId="{0B3D66D3-D6E0-45C8-8F78-6A98B4EE25DB}" destId="{AAE13C1C-8DB4-4632-91D1-CFE2F6CF0F5A}" srcOrd="1" destOrd="0" presId="urn:microsoft.com/office/officeart/2005/8/layout/orgChart1"/>
    <dgm:cxn modelId="{FD2A09F1-AFA3-4B91-B594-DE100A94A9DB}" type="presParOf" srcId="{0B3D66D3-D6E0-45C8-8F78-6A98B4EE25DB}" destId="{0121CCBE-67EF-4DC7-8448-DCA6D0386A17}" srcOrd="2" destOrd="0" presId="urn:microsoft.com/office/officeart/2005/8/layout/orgChart1"/>
    <dgm:cxn modelId="{64358DAC-AD2E-41C4-ACCB-2ECD05BDB9E2}" type="presParOf" srcId="{7239DCCB-27CC-4AD2-A402-EDD0715C965F}" destId="{2A514240-2C92-4D77-A0A9-8A98797AA181}" srcOrd="8" destOrd="0" presId="urn:microsoft.com/office/officeart/2005/8/layout/orgChart1"/>
    <dgm:cxn modelId="{7D49FE1A-1038-4CFE-9CC4-2F6C62D23067}" type="presParOf" srcId="{7239DCCB-27CC-4AD2-A402-EDD0715C965F}" destId="{E27D5C3C-C7D7-4DC7-BBF6-B43AE3E0763E}" srcOrd="9" destOrd="0" presId="urn:microsoft.com/office/officeart/2005/8/layout/orgChart1"/>
    <dgm:cxn modelId="{4F87A1A2-24FF-4A01-B3A4-03B80DDD4F1E}" type="presParOf" srcId="{E27D5C3C-C7D7-4DC7-BBF6-B43AE3E0763E}" destId="{CBC946BF-E099-4A65-9BB9-13A23EE618A7}" srcOrd="0" destOrd="0" presId="urn:microsoft.com/office/officeart/2005/8/layout/orgChart1"/>
    <dgm:cxn modelId="{CD210F71-F28C-4A33-AD29-C8F4A0CCFE1C}" type="presParOf" srcId="{CBC946BF-E099-4A65-9BB9-13A23EE618A7}" destId="{ADD15BBB-C5AA-46B7-8DC5-EA692C514EC1}" srcOrd="0" destOrd="0" presId="urn:microsoft.com/office/officeart/2005/8/layout/orgChart1"/>
    <dgm:cxn modelId="{D72EFFAD-31F7-47D7-AE74-51A8F06B5C29}" type="presParOf" srcId="{CBC946BF-E099-4A65-9BB9-13A23EE618A7}" destId="{BA626AA9-F78C-433A-A433-B4786607BAE8}" srcOrd="1" destOrd="0" presId="urn:microsoft.com/office/officeart/2005/8/layout/orgChart1"/>
    <dgm:cxn modelId="{D94A125D-865E-41D4-8CBF-6FB0965170B0}" type="presParOf" srcId="{E27D5C3C-C7D7-4DC7-BBF6-B43AE3E0763E}" destId="{98AD9164-9063-4AE8-964D-A3DDE927E569}" srcOrd="1" destOrd="0" presId="urn:microsoft.com/office/officeart/2005/8/layout/orgChart1"/>
    <dgm:cxn modelId="{966DF657-D197-45BA-AAA7-F867AB76116E}" type="presParOf" srcId="{E27D5C3C-C7D7-4DC7-BBF6-B43AE3E0763E}" destId="{9DCDEC09-0F96-4D29-B277-E978D8637848}" srcOrd="2" destOrd="0" presId="urn:microsoft.com/office/officeart/2005/8/layout/orgChart1"/>
    <dgm:cxn modelId="{3940F3CA-3FA8-4FD3-A34B-438321560605}" type="presParOf" srcId="{7239DCCB-27CC-4AD2-A402-EDD0715C965F}" destId="{07897FC2-FA48-42C8-88A9-088010CCC9A1}" srcOrd="10" destOrd="0" presId="urn:microsoft.com/office/officeart/2005/8/layout/orgChart1"/>
    <dgm:cxn modelId="{6ED16CD7-CB31-4E0D-B552-8E945EAED3E6}" type="presParOf" srcId="{7239DCCB-27CC-4AD2-A402-EDD0715C965F}" destId="{1BF5B9E1-5979-4BC2-989B-96110A00084D}" srcOrd="11" destOrd="0" presId="urn:microsoft.com/office/officeart/2005/8/layout/orgChart1"/>
    <dgm:cxn modelId="{F11BC676-D733-4823-8883-57139B5F510A}" type="presParOf" srcId="{1BF5B9E1-5979-4BC2-989B-96110A00084D}" destId="{7239287F-75DF-459B-BBA8-2AF72BA0915F}" srcOrd="0" destOrd="0" presId="urn:microsoft.com/office/officeart/2005/8/layout/orgChart1"/>
    <dgm:cxn modelId="{F7738C20-1379-43D2-A283-EC9F680604B7}" type="presParOf" srcId="{7239287F-75DF-459B-BBA8-2AF72BA0915F}" destId="{EB874C78-264B-4479-881B-31147C3F3910}" srcOrd="0" destOrd="0" presId="urn:microsoft.com/office/officeart/2005/8/layout/orgChart1"/>
    <dgm:cxn modelId="{95E4CA27-E4B6-4630-9FB8-ACBAB8D57275}" type="presParOf" srcId="{7239287F-75DF-459B-BBA8-2AF72BA0915F}" destId="{83C8F3E0-CF9F-4CF1-9FF7-74561132B65A}" srcOrd="1" destOrd="0" presId="urn:microsoft.com/office/officeart/2005/8/layout/orgChart1"/>
    <dgm:cxn modelId="{747813EC-031D-4D48-83F0-A63E3718A8FE}" type="presParOf" srcId="{1BF5B9E1-5979-4BC2-989B-96110A00084D}" destId="{0E2BAAC8-9038-49F5-8570-F9AA918A268D}" srcOrd="1" destOrd="0" presId="urn:microsoft.com/office/officeart/2005/8/layout/orgChart1"/>
    <dgm:cxn modelId="{1A1A8ACF-ECBF-414C-B4C7-0B4D06A8945F}" type="presParOf" srcId="{1BF5B9E1-5979-4BC2-989B-96110A00084D}" destId="{05A636FA-14BB-49C2-AE31-5FA6EABD6829}" srcOrd="2" destOrd="0" presId="urn:microsoft.com/office/officeart/2005/8/layout/orgChart1"/>
    <dgm:cxn modelId="{55B89D7A-C432-4B5F-9741-98D95AC48DBF}" type="presParOf" srcId="{7239DCCB-27CC-4AD2-A402-EDD0715C965F}" destId="{4ED0E675-30D9-4F8E-84CD-D751B0380330}" srcOrd="12" destOrd="0" presId="urn:microsoft.com/office/officeart/2005/8/layout/orgChart1"/>
    <dgm:cxn modelId="{603D4362-026D-4281-BEC6-92FC6837C1B5}" type="presParOf" srcId="{7239DCCB-27CC-4AD2-A402-EDD0715C965F}" destId="{B7192F7F-C69E-465C-BAEB-7377C654F895}" srcOrd="13" destOrd="0" presId="urn:microsoft.com/office/officeart/2005/8/layout/orgChart1"/>
    <dgm:cxn modelId="{E4FFA4C9-04F3-42C7-A605-0840E96FE159}" type="presParOf" srcId="{B7192F7F-C69E-465C-BAEB-7377C654F895}" destId="{9EE64C5D-D6CD-4BE9-A123-442023DD7928}" srcOrd="0" destOrd="0" presId="urn:microsoft.com/office/officeart/2005/8/layout/orgChart1"/>
    <dgm:cxn modelId="{85309ABF-BDD0-45E8-8558-F48B759B1EC3}" type="presParOf" srcId="{9EE64C5D-D6CD-4BE9-A123-442023DD7928}" destId="{3CEA484C-2550-4652-AA5F-1A70CBA0AC84}" srcOrd="0" destOrd="0" presId="urn:microsoft.com/office/officeart/2005/8/layout/orgChart1"/>
    <dgm:cxn modelId="{027CE6F8-ACAE-4B18-A19C-5BBD08FEDDC8}" type="presParOf" srcId="{9EE64C5D-D6CD-4BE9-A123-442023DD7928}" destId="{6CC50C30-1F3B-466C-A799-EC36017C22D6}" srcOrd="1" destOrd="0" presId="urn:microsoft.com/office/officeart/2005/8/layout/orgChart1"/>
    <dgm:cxn modelId="{4E890495-DDD7-496A-9CE3-98A0D5D626A6}" type="presParOf" srcId="{B7192F7F-C69E-465C-BAEB-7377C654F895}" destId="{D2A220F1-99A9-4FB0-ADCE-B1E5435B8FDE}" srcOrd="1" destOrd="0" presId="urn:microsoft.com/office/officeart/2005/8/layout/orgChart1"/>
    <dgm:cxn modelId="{CF9F54AC-2AF3-4E50-93CC-9ECF61AFC7CF}" type="presParOf" srcId="{B7192F7F-C69E-465C-BAEB-7377C654F895}" destId="{813FF068-F360-488A-A1C0-1C86838FE063}" srcOrd="2" destOrd="0" presId="urn:microsoft.com/office/officeart/2005/8/layout/orgChart1"/>
    <dgm:cxn modelId="{AD9E0744-76D5-4DAF-A38A-181369DDE3B5}" type="presParOf" srcId="{9DB000B8-49F2-4889-9CE2-9C9EAFE7B5F3}" destId="{682841F6-1348-40A8-94F3-FED55E7E24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D0E675-30D9-4F8E-84CD-D751B0380330}">
      <dsp:nvSpPr>
        <dsp:cNvPr id="0" name=""/>
        <dsp:cNvSpPr/>
      </dsp:nvSpPr>
      <dsp:spPr>
        <a:xfrm>
          <a:off x="4581672" y="736977"/>
          <a:ext cx="1537127" cy="1650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4390"/>
              </a:lnTo>
              <a:lnTo>
                <a:pt x="1537127" y="1564390"/>
              </a:lnTo>
              <a:lnTo>
                <a:pt x="1537127" y="16507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97FC2-FA48-42C8-88A9-088010CCC9A1}">
      <dsp:nvSpPr>
        <dsp:cNvPr id="0" name=""/>
        <dsp:cNvSpPr/>
      </dsp:nvSpPr>
      <dsp:spPr>
        <a:xfrm>
          <a:off x="4581672" y="736977"/>
          <a:ext cx="195627" cy="1650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4390"/>
              </a:lnTo>
              <a:lnTo>
                <a:pt x="195627" y="1564390"/>
              </a:lnTo>
              <a:lnTo>
                <a:pt x="195627" y="16507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14240-2C92-4D77-A0A9-8A98797AA181}">
      <dsp:nvSpPr>
        <dsp:cNvPr id="0" name=""/>
        <dsp:cNvSpPr/>
      </dsp:nvSpPr>
      <dsp:spPr>
        <a:xfrm>
          <a:off x="4581672" y="736977"/>
          <a:ext cx="2820134" cy="1651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88"/>
              </a:lnTo>
              <a:lnTo>
                <a:pt x="2820134" y="1565188"/>
              </a:lnTo>
              <a:lnTo>
                <a:pt x="2820134" y="165153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8AD93-8C4E-4E13-8146-382B7B7FC466}">
      <dsp:nvSpPr>
        <dsp:cNvPr id="0" name=""/>
        <dsp:cNvSpPr/>
      </dsp:nvSpPr>
      <dsp:spPr>
        <a:xfrm>
          <a:off x="4581672" y="736977"/>
          <a:ext cx="154547" cy="2941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4975"/>
              </a:lnTo>
              <a:lnTo>
                <a:pt x="154547" y="2854975"/>
              </a:lnTo>
              <a:lnTo>
                <a:pt x="154547" y="29413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003DB-F12A-4213-A8EC-2069C86FD2B6}">
      <dsp:nvSpPr>
        <dsp:cNvPr id="0" name=""/>
        <dsp:cNvSpPr/>
      </dsp:nvSpPr>
      <dsp:spPr>
        <a:xfrm>
          <a:off x="3041596" y="736977"/>
          <a:ext cx="1540075" cy="2928759"/>
        </a:xfrm>
        <a:custGeom>
          <a:avLst/>
          <a:gdLst/>
          <a:ahLst/>
          <a:cxnLst/>
          <a:rect l="0" t="0" r="0" b="0"/>
          <a:pathLst>
            <a:path>
              <a:moveTo>
                <a:pt x="1540075" y="0"/>
              </a:moveTo>
              <a:lnTo>
                <a:pt x="1540075" y="2842413"/>
              </a:lnTo>
              <a:lnTo>
                <a:pt x="0" y="2842413"/>
              </a:lnTo>
              <a:lnTo>
                <a:pt x="0" y="29287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1C788-BD96-4FEF-A779-4C64DCD21B2C}">
      <dsp:nvSpPr>
        <dsp:cNvPr id="0" name=""/>
        <dsp:cNvSpPr/>
      </dsp:nvSpPr>
      <dsp:spPr>
        <a:xfrm>
          <a:off x="3144101" y="736977"/>
          <a:ext cx="1437570" cy="1650736"/>
        </a:xfrm>
        <a:custGeom>
          <a:avLst/>
          <a:gdLst/>
          <a:ahLst/>
          <a:cxnLst/>
          <a:rect l="0" t="0" r="0" b="0"/>
          <a:pathLst>
            <a:path>
              <a:moveTo>
                <a:pt x="1437570" y="0"/>
              </a:moveTo>
              <a:lnTo>
                <a:pt x="1437570" y="1564390"/>
              </a:lnTo>
              <a:lnTo>
                <a:pt x="0" y="1564390"/>
              </a:lnTo>
              <a:lnTo>
                <a:pt x="0" y="16507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07DED3-6A2B-47D8-B57F-BB5C182A959C}">
      <dsp:nvSpPr>
        <dsp:cNvPr id="0" name=""/>
        <dsp:cNvSpPr/>
      </dsp:nvSpPr>
      <dsp:spPr>
        <a:xfrm>
          <a:off x="634090" y="1747308"/>
          <a:ext cx="210314" cy="642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592"/>
              </a:lnTo>
              <a:lnTo>
                <a:pt x="210314" y="556592"/>
              </a:lnTo>
              <a:lnTo>
                <a:pt x="210314" y="64293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64215-CCFE-420A-9890-F20DAE0E8C7F}">
      <dsp:nvSpPr>
        <dsp:cNvPr id="0" name=""/>
        <dsp:cNvSpPr/>
      </dsp:nvSpPr>
      <dsp:spPr>
        <a:xfrm>
          <a:off x="634090" y="736977"/>
          <a:ext cx="3947581" cy="390250"/>
        </a:xfrm>
        <a:custGeom>
          <a:avLst/>
          <a:gdLst/>
          <a:ahLst/>
          <a:cxnLst/>
          <a:rect l="0" t="0" r="0" b="0"/>
          <a:pathLst>
            <a:path>
              <a:moveTo>
                <a:pt x="3947581" y="0"/>
              </a:moveTo>
              <a:lnTo>
                <a:pt x="3947581" y="303903"/>
              </a:lnTo>
              <a:lnTo>
                <a:pt x="0" y="303903"/>
              </a:lnTo>
              <a:lnTo>
                <a:pt x="0" y="39025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296C3-328B-4773-AA9D-E196871E6816}">
      <dsp:nvSpPr>
        <dsp:cNvPr id="0" name=""/>
        <dsp:cNvSpPr/>
      </dsp:nvSpPr>
      <dsp:spPr>
        <a:xfrm>
          <a:off x="3715290" y="0"/>
          <a:ext cx="1732763" cy="7369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6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Physician and Director</a:t>
          </a:r>
          <a:endParaRPr kumimoji="1" lang="zh-TW" altLang="en-US" sz="16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3715290" y="0"/>
        <a:ext cx="1732763" cy="736977"/>
      </dsp:txXfrm>
    </dsp:sp>
    <dsp:sp modelId="{53911FED-EF9E-4DBB-9546-4549AA8862B4}">
      <dsp:nvSpPr>
        <dsp:cNvPr id="0" name=""/>
        <dsp:cNvSpPr/>
      </dsp:nvSpPr>
      <dsp:spPr>
        <a:xfrm>
          <a:off x="14009" y="1127227"/>
          <a:ext cx="1240162" cy="6200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4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Head Nurse</a:t>
          </a:r>
        </a:p>
      </dsp:txBody>
      <dsp:txXfrm>
        <a:off x="14009" y="1127227"/>
        <a:ext cx="1240162" cy="620081"/>
      </dsp:txXfrm>
    </dsp:sp>
    <dsp:sp modelId="{F9C7D9BD-8874-41E9-AFB1-F151ACD3C8AC}">
      <dsp:nvSpPr>
        <dsp:cNvPr id="0" name=""/>
        <dsp:cNvSpPr/>
      </dsp:nvSpPr>
      <dsp:spPr>
        <a:xfrm>
          <a:off x="244389" y="2390247"/>
          <a:ext cx="1200031" cy="5439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smtClean="0">
              <a:ln/>
              <a:effectLst/>
              <a:latin typeface="Tahoma" pitchFamily="34" charset="0"/>
              <a:ea typeface="標楷體" pitchFamily="65" charset="-120"/>
            </a:rPr>
            <a:t>4 </a:t>
          </a: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Nurses</a:t>
          </a:r>
          <a:r>
            <a:rPr kumimoji="1" lang="zh-TW" altLang="en-US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 </a:t>
          </a:r>
        </a:p>
      </dsp:txBody>
      <dsp:txXfrm>
        <a:off x="244389" y="2390247"/>
        <a:ext cx="1200031" cy="543964"/>
      </dsp:txXfrm>
    </dsp:sp>
    <dsp:sp modelId="{499C34A3-8939-415F-A837-02B11491341E}">
      <dsp:nvSpPr>
        <dsp:cNvPr id="0" name=""/>
        <dsp:cNvSpPr/>
      </dsp:nvSpPr>
      <dsp:spPr>
        <a:xfrm>
          <a:off x="2862391" y="2387714"/>
          <a:ext cx="563421" cy="5433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Clerk</a:t>
          </a:r>
          <a:endParaRPr kumimoji="1" lang="zh-TW" altLang="en-US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2862391" y="2387714"/>
        <a:ext cx="563421" cy="543307"/>
      </dsp:txXfrm>
    </dsp:sp>
    <dsp:sp modelId="{41AACB13-7352-478A-B63B-B1EB0606FFDD}">
      <dsp:nvSpPr>
        <dsp:cNvPr id="0" name=""/>
        <dsp:cNvSpPr/>
      </dsp:nvSpPr>
      <dsp:spPr>
        <a:xfrm>
          <a:off x="2387971" y="3665737"/>
          <a:ext cx="1307249" cy="3849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Ambulance driver</a:t>
          </a:r>
          <a:endParaRPr kumimoji="1" lang="zh-TW" altLang="en-US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2387971" y="3665737"/>
        <a:ext cx="1307249" cy="384960"/>
      </dsp:txXfrm>
    </dsp:sp>
    <dsp:sp modelId="{A89750AA-5DC7-4D3F-9FC5-DF071931A4B6}">
      <dsp:nvSpPr>
        <dsp:cNvPr id="0" name=""/>
        <dsp:cNvSpPr/>
      </dsp:nvSpPr>
      <dsp:spPr>
        <a:xfrm>
          <a:off x="4325047" y="3678298"/>
          <a:ext cx="822345" cy="411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Cleaner</a:t>
          </a:r>
          <a:endParaRPr kumimoji="1" lang="zh-TW" altLang="en-US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4325047" y="3678298"/>
        <a:ext cx="822345" cy="411172"/>
      </dsp:txXfrm>
    </dsp:sp>
    <dsp:sp modelId="{ADD15BBB-C5AA-46B7-8DC5-EA692C514EC1}">
      <dsp:nvSpPr>
        <dsp:cNvPr id="0" name=""/>
        <dsp:cNvSpPr/>
      </dsp:nvSpPr>
      <dsp:spPr>
        <a:xfrm>
          <a:off x="6870246" y="2388512"/>
          <a:ext cx="1063119" cy="5694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Radiology technician</a:t>
          </a:r>
          <a:endParaRPr kumimoji="1" lang="zh-TW" altLang="en-US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6870246" y="2388512"/>
        <a:ext cx="1063119" cy="569478"/>
      </dsp:txXfrm>
    </dsp:sp>
    <dsp:sp modelId="{EB874C78-264B-4479-881B-31147C3F3910}">
      <dsp:nvSpPr>
        <dsp:cNvPr id="0" name=""/>
        <dsp:cNvSpPr/>
      </dsp:nvSpPr>
      <dsp:spPr>
        <a:xfrm>
          <a:off x="4239013" y="2387714"/>
          <a:ext cx="1076573" cy="5877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Lab Technician</a:t>
          </a:r>
          <a:endParaRPr kumimoji="1" lang="en-US" altLang="zh-TW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4239013" y="2387714"/>
        <a:ext cx="1076573" cy="587791"/>
      </dsp:txXfrm>
    </dsp:sp>
    <dsp:sp modelId="{3CEA484C-2550-4652-AA5F-1A70CBA0AC84}">
      <dsp:nvSpPr>
        <dsp:cNvPr id="0" name=""/>
        <dsp:cNvSpPr/>
      </dsp:nvSpPr>
      <dsp:spPr>
        <a:xfrm>
          <a:off x="5529593" y="2387714"/>
          <a:ext cx="1178412" cy="5772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</a:schemeClr>
            </a:gs>
          </a:gsLst>
          <a:lin ang="5400000" scaled="1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zh-TW" sz="1200" b="1" i="0" u="none" strike="noStrike" kern="1200" cap="none" normalizeH="0" baseline="0" dirty="0" smtClean="0">
              <a:ln/>
              <a:effectLst/>
              <a:latin typeface="Tahoma" pitchFamily="34" charset="0"/>
              <a:ea typeface="標楷體" pitchFamily="65" charset="-120"/>
            </a:rPr>
            <a:t>Pharmacist</a:t>
          </a:r>
          <a:endParaRPr kumimoji="1" lang="zh-TW" altLang="en-US" sz="1200" b="1" i="0" u="none" strike="noStrike" kern="1200" cap="none" normalizeH="0" baseline="0" dirty="0" smtClean="0">
            <a:ln/>
            <a:effectLst/>
            <a:latin typeface="Tahoma" pitchFamily="34" charset="0"/>
            <a:ea typeface="標楷體" pitchFamily="65" charset="-120"/>
          </a:endParaRPr>
        </a:p>
      </dsp:txBody>
      <dsp:txXfrm>
        <a:off x="5529593" y="2387714"/>
        <a:ext cx="1178412" cy="577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77954730-94ED-455B-8DF5-C3EBB6952B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13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13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BE05A9A-CA66-4D8A-98F6-A0F3580F0B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D2D77-B58A-4A66-AF75-3EB7EC00C155}" type="slidenum">
              <a:rPr lang="en-US" altLang="zh-TW" smtClean="0">
                <a:ea typeface="新細明體" pitchFamily="18" charset="-120"/>
              </a:rPr>
              <a:pPr/>
              <a:t>1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2C9BC-A18D-480B-BF8A-FAF8E65E1415}" type="slidenum">
              <a:rPr lang="en-US" altLang="zh-TW" smtClean="0">
                <a:ea typeface="新細明體" pitchFamily="18" charset="-120"/>
              </a:rPr>
              <a:pPr/>
              <a:t>15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3DEBA-2377-489B-AEB1-18D9C730288B}" type="slidenum">
              <a:rPr lang="en-US" altLang="zh-TW" smtClean="0">
                <a:ea typeface="新細明體" pitchFamily="18" charset="-120"/>
              </a:rPr>
              <a:pPr/>
              <a:t>16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3C6E7-0D23-495A-AE12-BADF63E35D96}" type="slidenum">
              <a:rPr lang="en-US" altLang="zh-TW" smtClean="0">
                <a:ea typeface="新細明體" pitchFamily="18" charset="-120"/>
              </a:rPr>
              <a:pPr/>
              <a:t>18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7B090-4A18-4104-93C8-408F8358BE8A}" type="slidenum">
              <a:rPr lang="en-US" altLang="zh-TW" smtClean="0">
                <a:ea typeface="新細明體" pitchFamily="18" charset="-120"/>
              </a:rPr>
              <a:pPr/>
              <a:t>19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63A7C-9541-4CC5-96F3-2F572A0A9E07}" type="slidenum">
              <a:rPr lang="en-US" altLang="zh-TW" smtClean="0">
                <a:ea typeface="新細明體" pitchFamily="18" charset="-120"/>
              </a:rPr>
              <a:pPr/>
              <a:t>20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51921-31CA-477D-913F-57C6303496ED}" type="slidenum">
              <a:rPr lang="en-US" altLang="zh-TW" smtClean="0">
                <a:ea typeface="新細明體" pitchFamily="18" charset="-120"/>
              </a:rPr>
              <a:pPr/>
              <a:t>22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C131D-40FE-4259-8B68-95E801C1463D}" type="slidenum">
              <a:rPr lang="en-US" altLang="zh-TW" smtClean="0">
                <a:ea typeface="新細明體" pitchFamily="18" charset="-120"/>
              </a:rPr>
              <a:pPr/>
              <a:t>23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B1F2F-FD48-4FF5-AC81-2FA0F36F8461}" type="slidenum">
              <a:rPr lang="en-US" altLang="zh-TW" smtClean="0">
                <a:ea typeface="新細明體" pitchFamily="18" charset="-120"/>
              </a:rPr>
              <a:pPr/>
              <a:t>25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1A797-4A09-4521-BF55-4561C59FA39A}" type="slidenum">
              <a:rPr lang="en-US" altLang="zh-TW" smtClean="0">
                <a:ea typeface="新細明體" pitchFamily="18" charset="-120"/>
              </a:rPr>
              <a:pPr/>
              <a:t>27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C8BDF-0A13-4EFD-9DDA-CE1795B4CC0E}" type="slidenum">
              <a:rPr lang="en-US" altLang="zh-TW" smtClean="0">
                <a:ea typeface="新細明體" pitchFamily="18" charset="-120"/>
              </a:rPr>
              <a:pPr/>
              <a:t>28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65037-F839-4AA6-BFEB-62E1E0418B55}" type="slidenum">
              <a:rPr lang="en-US" altLang="zh-TW" smtClean="0">
                <a:ea typeface="新細明體" pitchFamily="18" charset="-120"/>
              </a:rPr>
              <a:pPr/>
              <a:t>3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just"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FC6ED-DFA7-4F3C-AF12-D99956F25012}" type="slidenum">
              <a:rPr lang="en-US" altLang="zh-TW" smtClean="0">
                <a:ea typeface="新細明體" pitchFamily="18" charset="-120"/>
              </a:rPr>
              <a:pPr/>
              <a:t>30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447C0-103C-4C6B-97C2-DFBEE13837C3}" type="slidenum">
              <a:rPr lang="en-US" altLang="zh-TW" smtClean="0">
                <a:latin typeface="Arial" pitchFamily="34" charset="0"/>
                <a:ea typeface="新細明體" pitchFamily="18" charset="-120"/>
              </a:rPr>
              <a:pPr/>
              <a:t>31</a:t>
            </a:fld>
            <a:endParaRPr lang="en-US" altLang="zh-TW" smtClean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0F1D4-71AF-4227-A897-F2A3BE0702D2}" type="slidenum">
              <a:rPr lang="en-US" altLang="zh-TW" smtClean="0">
                <a:ea typeface="新細明體" pitchFamily="18" charset="-120"/>
              </a:rPr>
              <a:pPr/>
              <a:t>33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BF509-D1B9-480E-8E60-C960D3A846F6}" type="slidenum">
              <a:rPr lang="en-US" altLang="zh-TW" smtClean="0">
                <a:ea typeface="新細明體" pitchFamily="18" charset="-120"/>
              </a:rPr>
              <a:pPr/>
              <a:t>4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583F68-1BDC-41DE-81B7-80BFDBAC3E64}" type="slidenum">
              <a:rPr lang="en-US" altLang="zh-TW" sz="1200">
                <a:latin typeface="Arial" pitchFamily="34" charset="0"/>
              </a:rPr>
              <a:pPr algn="r"/>
              <a:t>5</a:t>
            </a:fld>
            <a:endParaRPr lang="en-US" altLang="zh-TW" sz="120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8812"/>
          </a:xfrm>
          <a:noFill/>
          <a:ln w="9525"/>
        </p:spPr>
        <p:txBody>
          <a:bodyPr/>
          <a:lstStyle/>
          <a:p>
            <a:pPr eaLnBrk="1" hangingPunct="1"/>
            <a:endParaRPr lang="zh-TW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816BE-F68C-4413-B0F6-6BE019DE3FF6}" type="slidenum">
              <a:rPr lang="en-US" altLang="zh-TW" smtClean="0">
                <a:ea typeface="新細明體" pitchFamily="18" charset="-120"/>
              </a:rPr>
              <a:pPr/>
              <a:t>6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70D4-0A3B-4351-887B-F14B8E911B4B}" type="slidenum">
              <a:rPr lang="en-US" altLang="zh-TW" smtClean="0">
                <a:ea typeface="新細明體" pitchFamily="18" charset="-120"/>
              </a:rPr>
              <a:pPr/>
              <a:t>8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62000"/>
            <a:ext cx="4978400" cy="3733800"/>
          </a:xfrm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2813"/>
            <a:ext cx="4953000" cy="44973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just" eaLnBrk="1" hangingPunct="1"/>
            <a:endParaRPr lang="en-US" altLang="zh-TW" smtClean="0">
              <a:ea typeface="標楷體" pitchFamily="65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B4313-204D-4ECF-B85F-F83448C4F7D2}" type="slidenum">
              <a:rPr lang="en-US" altLang="zh-TW" smtClean="0">
                <a:ea typeface="新細明體" pitchFamily="18" charset="-120"/>
              </a:rPr>
              <a:pPr/>
              <a:t>9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BF1616-CE2B-4564-B7F2-F53B2738D41B}" type="slidenum">
              <a:rPr lang="en-US" altLang="zh-TW" smtClean="0">
                <a:ea typeface="新細明體" pitchFamily="18" charset="-120"/>
              </a:rPr>
              <a:pPr/>
              <a:t>11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62000"/>
            <a:ext cx="4978400" cy="3733800"/>
          </a:xfrm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2813"/>
            <a:ext cx="4953000" cy="44973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algn="just" eaLnBrk="1" hangingPunct="1"/>
            <a:endParaRPr lang="en-US" altLang="zh-TW" smtClean="0">
              <a:ea typeface="標楷體" pitchFamily="65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94D97F-B900-4309-9404-A4463B46B08E}" type="slidenum">
              <a:rPr lang="en-US" altLang="zh-TW" smtClean="0">
                <a:ea typeface="新細明體" pitchFamily="18" charset="-120"/>
              </a:rPr>
              <a:pPr/>
              <a:t>13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zh-TW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5" name="手繪多邊形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E64B7-A69C-4CAE-8E8C-89555476AB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0E0D2-1A2B-46C6-A26C-4900D5B436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2E8A9-65F1-4C68-A288-0689B09B40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標題及圖表或組織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martArt 版面配置區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CBD1E-1F79-423E-BBB1-E6BFD7F7F7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1F1E6-0EE6-4178-AD63-48C48E8063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5" name="手繪多邊形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0ED9-61BC-44E6-99E6-EE93E486B4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697B-F7C6-4A19-998F-F430FBBE20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1BDE0-AD9D-4BC5-92B3-F36A35EF34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941D1-433F-4782-83E8-95D702F3E3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73F5-2593-4302-A502-15C1BD07F8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5C195-2D5E-45CD-8B77-8F97DB84F7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591C-5AD3-490F-9B20-9F42D3AD65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kumimoji="0" lang="en-US">
              <a:ea typeface="新細明體" charset="-120"/>
            </a:endParaRPr>
          </a:p>
        </p:txBody>
      </p:sp>
      <p:sp>
        <p:nvSpPr>
          <p:cNvPr id="3076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307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ea typeface="新細明體" charset="-120"/>
              </a:defRPr>
            </a:lvl1pPr>
          </a:lstStyle>
          <a:p>
            <a:pPr>
              <a:defRPr/>
            </a:pPr>
            <a:fld id="{7F9A5E83-BC20-4E7F-BA41-A89F4B83F3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7" r:id="rId2"/>
    <p:sldLayoutId id="2147483859" r:id="rId3"/>
    <p:sldLayoutId id="2147483856" r:id="rId4"/>
    <p:sldLayoutId id="2147483860" r:id="rId5"/>
    <p:sldLayoutId id="2147483855" r:id="rId6"/>
    <p:sldLayoutId id="2147483854" r:id="rId7"/>
    <p:sldLayoutId id="2147483861" r:id="rId8"/>
    <p:sldLayoutId id="2147483862" r:id="rId9"/>
    <p:sldLayoutId id="2147483853" r:id="rId10"/>
    <p:sldLayoutId id="2147483852" r:id="rId11"/>
    <p:sldLayoutId id="2147483863" r:id="rId12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altLang="zh-TW" sz="5400" smtClean="0"/>
              <a:t>Introduction to </a:t>
            </a:r>
            <a:br>
              <a:rPr altLang="zh-TW" sz="5400" smtClean="0"/>
            </a:br>
            <a:r>
              <a:rPr altLang="zh-TW" sz="5400" dirty="0" err="1" smtClean="0"/>
              <a:t>Lugu</a:t>
            </a:r>
            <a:r>
              <a:rPr altLang="zh-TW" sz="5400" dirty="0" smtClean="0"/>
              <a:t> Health Station</a:t>
            </a:r>
            <a:endParaRPr lang="zh-TW" altLang="en-US" sz="5400" dirty="0" smtClean="0">
              <a:solidFill>
                <a:schemeClr val="accent1">
                  <a:tint val="83000"/>
                  <a:satMod val="150000"/>
                </a:schemeClr>
              </a:solidFill>
              <a:ea typeface="標楷體" pitchFamily="65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altLang="zh-TW" sz="2400" smtClean="0">
                <a:latin typeface="華康正顏楷體W5" pitchFamily="65" charset="-120"/>
                <a:ea typeface="華康正顏楷體W5" pitchFamily="65" charset="-120"/>
              </a:rPr>
              <a:t>Director:Dr.Hsi-chien Hu,MD.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Vital Statistics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989888" cy="1555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Vital Statistics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7467600" cy="4281488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Crude birth rate in </a:t>
            </a:r>
            <a:r>
              <a:rPr lang="en-US" altLang="zh-TW" sz="2800" dirty="0" smtClean="0"/>
              <a:t>2017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6.96 </a:t>
            </a:r>
            <a:r>
              <a:rPr lang="en-US" altLang="zh-TW" sz="2800" b="1" dirty="0" smtClean="0"/>
              <a:t>‰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Crude death rate in </a:t>
            </a:r>
            <a:r>
              <a:rPr lang="en-US" altLang="zh-TW" sz="2800" dirty="0" smtClean="0"/>
              <a:t>2017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12.01 </a:t>
            </a:r>
            <a:r>
              <a:rPr lang="en-US" altLang="zh-TW" sz="2800" b="1" dirty="0" smtClean="0"/>
              <a:t>‰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Natural growth rate in </a:t>
            </a:r>
            <a:r>
              <a:rPr lang="en-US" altLang="zh-TW" sz="2800" dirty="0" smtClean="0"/>
              <a:t>2017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-</a:t>
            </a:r>
            <a:r>
              <a:rPr lang="en-US" altLang="zh-TW" sz="2800" dirty="0" smtClean="0"/>
              <a:t>5.05 </a:t>
            </a:r>
            <a:r>
              <a:rPr lang="en-US" altLang="zh-TW" sz="2800" b="1" dirty="0" smtClean="0"/>
              <a:t>‰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Infant mortality rate in </a:t>
            </a:r>
            <a:r>
              <a:rPr lang="en-US" altLang="zh-TW" sz="2800" dirty="0" smtClean="0"/>
              <a:t>2017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0‰</a:t>
            </a:r>
          </a:p>
          <a:p>
            <a:pPr eaLnBrk="1" hangingPunct="1"/>
            <a:r>
              <a:rPr lang="en-US" altLang="zh-TW" sz="2800" dirty="0" smtClean="0"/>
              <a:t>Maternal mortality rate in </a:t>
            </a:r>
            <a:r>
              <a:rPr lang="en-US" altLang="zh-TW" sz="2800" dirty="0" smtClean="0"/>
              <a:t>2017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0‰</a:t>
            </a:r>
          </a:p>
          <a:p>
            <a:pPr eaLnBrk="1" hangingPunct="1"/>
            <a:endParaRPr lang="en-US" altLang="zh-TW" sz="2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Trend of Natural Growth Rate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6" name="內容版面配置區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Ten Leading Causes of Death in 2010 </a:t>
            </a:r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內容版面配置區 5"/>
          <p:cNvGraphicFramePr>
            <a:graphicFrameLocks/>
          </p:cNvGraphicFramePr>
          <p:nvPr/>
        </p:nvGraphicFramePr>
        <p:xfrm>
          <a:off x="428596" y="1784350"/>
          <a:ext cx="8258204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Organization and Manpower of </a:t>
            </a:r>
            <a:r>
              <a:rPr lang="en-US" altLang="zh-TW" sz="4000" dirty="0" err="1" smtClean="0">
                <a:solidFill>
                  <a:srgbClr val="FFFF00"/>
                </a:solidFill>
                <a:ea typeface="標楷體" pitchFamily="65" charset="-120"/>
              </a:rPr>
              <a:t>Lugu</a:t>
            </a: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 Health Station</a:t>
            </a:r>
            <a:endParaRPr lang="zh-TW" altLang="en-US" sz="4000" dirty="0" smtClean="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21507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6025"/>
            <a:ext cx="6629400" cy="10668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Manpower of </a:t>
            </a:r>
            <a:r>
              <a:rPr lang="en-US" altLang="zh-TW" sz="36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Lugu</a:t>
            </a: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Health Station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4708525"/>
          </a:xfrm>
        </p:spPr>
        <p:txBody>
          <a:bodyPr>
            <a:normAutofit fontScale="70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Physician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Head nurse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Public health nurses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5</a:t>
            </a:r>
            <a:endParaRPr lang="en-US" altLang="zh-TW" sz="40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Pharmacist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Lab technician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Radiology technician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Clerk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Ambulance </a:t>
            </a:r>
            <a:r>
              <a:rPr lang="en-US" altLang="zh-TW" sz="4000" dirty="0" smtClean="0"/>
              <a:t>driver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Cleaner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1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zh-TW" sz="4000" dirty="0" smtClean="0"/>
              <a:t>Volunteers</a:t>
            </a:r>
            <a:r>
              <a:rPr lang="zh-TW" altLang="en-US" sz="4000" dirty="0" smtClean="0"/>
              <a:t>：</a:t>
            </a:r>
            <a:r>
              <a:rPr lang="en-US" altLang="zh-TW" sz="4000" dirty="0" smtClean="0"/>
              <a:t>48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altLang="zh-TW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395536" y="1340768"/>
          <a:ext cx="8291264" cy="4790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Organization Chart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Medical Affairs</a:t>
            </a:r>
            <a:endParaRPr lang="zh-TW" altLang="en-US" sz="4000" dirty="0" smtClean="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24579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6025"/>
            <a:ext cx="6629400" cy="1066800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Medical Affairs</a:t>
            </a:r>
            <a:endParaRPr lang="en-US" altLang="zh-TW" sz="3600" dirty="0" smtClean="0"/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775575" cy="4525963"/>
          </a:xfrm>
        </p:spPr>
        <p:txBody>
          <a:bodyPr/>
          <a:lstStyle/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Administration of healthcare organizations</a:t>
            </a:r>
            <a:endParaRPr lang="zh-TW" altLang="zh-TW" sz="2400" dirty="0" smtClean="0"/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Administration of medical professional practices</a:t>
            </a:r>
            <a:endParaRPr lang="zh-TW" altLang="zh-TW" sz="2400" dirty="0" smtClean="0"/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Medical advertising regulations and enforcement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Long-term care</a:t>
            </a:r>
            <a:endParaRPr lang="zh-TW" altLang="zh-TW" sz="2400" dirty="0" smtClean="0"/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Psychiatric health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Prevention of suicide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Prevention of domestic violence and sexual assault</a:t>
            </a:r>
            <a:endParaRPr lang="zh-TW" altLang="zh-TW" sz="2400" dirty="0" smtClean="0"/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Disaster and emergency network</a:t>
            </a:r>
            <a:endParaRPr lang="zh-TW" altLang="zh-TW" sz="2400" dirty="0" smtClean="0"/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Activity assistance and rescue dispatch</a:t>
            </a:r>
          </a:p>
          <a:p>
            <a:pPr marL="493712" indent="-457200">
              <a:buFont typeface="+mj-lt"/>
              <a:buAutoNum type="arabicPeriod"/>
              <a:defRPr/>
            </a:pPr>
            <a:r>
              <a:rPr lang="en-US" altLang="zh-TW" sz="2400" dirty="0" smtClean="0"/>
              <a:t>Post-mortem examination</a:t>
            </a:r>
            <a:endParaRPr lang="zh-TW" altLang="zh-TW" sz="2400" dirty="0" smtClean="0"/>
          </a:p>
          <a:p>
            <a:pPr>
              <a:defRPr/>
            </a:pPr>
            <a:endParaRPr lang="zh-TW" altLang="zh-TW" sz="2400" dirty="0" smtClean="0"/>
          </a:p>
          <a:p>
            <a:pPr>
              <a:defRPr/>
            </a:pPr>
            <a:endParaRPr lang="zh-TW" altLang="zh-TW" sz="2400" dirty="0" smtClean="0"/>
          </a:p>
          <a:p>
            <a:pPr>
              <a:defRPr/>
            </a:pPr>
            <a:endParaRPr lang="zh-TW" altLang="zh-TW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Medical Resources 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Health station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</a:t>
            </a:r>
          </a:p>
          <a:p>
            <a:pPr eaLnBrk="1" hangingPunct="1"/>
            <a:r>
              <a:rPr lang="en-US" altLang="zh-TW" sz="2800" dirty="0" smtClean="0"/>
              <a:t>Western Medicine Clinics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3</a:t>
            </a:r>
          </a:p>
          <a:p>
            <a:pPr eaLnBrk="1" hangingPunct="1"/>
            <a:r>
              <a:rPr lang="en-US" altLang="zh-TW" sz="2800" dirty="0" smtClean="0"/>
              <a:t>Chinese Medicine Clinics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</a:t>
            </a:r>
          </a:p>
          <a:p>
            <a:pPr eaLnBrk="1" hangingPunct="1"/>
            <a:r>
              <a:rPr lang="en-US" altLang="zh-TW" sz="2800" dirty="0" smtClean="0"/>
              <a:t>Dental clinics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478488" cy="18263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Geography of </a:t>
            </a:r>
            <a:br>
              <a:rPr lang="en-US" altLang="zh-TW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</a:br>
            <a:r>
              <a:rPr lang="en-US" altLang="zh-TW" sz="4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Lugu</a:t>
            </a:r>
            <a:r>
              <a:rPr lang="en-US" altLang="zh-TW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 Township</a:t>
            </a:r>
            <a:endParaRPr lang="zh-TW" alt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 lIns="91440" rIns="91440"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Number of People Received Medical Care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Outpatient services</a:t>
            </a:r>
            <a:endParaRPr lang="zh-TW" altLang="en-US" sz="2800" dirty="0" smtClean="0"/>
          </a:p>
          <a:p>
            <a:pPr marL="742950" lvl="1" eaLnBrk="1" hangingPunct="1"/>
            <a:r>
              <a:rPr lang="en-US" altLang="zh-TW" sz="2800" dirty="0" smtClean="0"/>
              <a:t>23,070 </a:t>
            </a:r>
            <a:r>
              <a:rPr lang="en-US" altLang="zh-TW" sz="2800" dirty="0" smtClean="0"/>
              <a:t>in </a:t>
            </a:r>
            <a:r>
              <a:rPr lang="en-US" altLang="zh-TW" sz="2800" dirty="0" smtClean="0"/>
              <a:t>2017</a:t>
            </a:r>
            <a:endParaRPr lang="zh-TW" altLang="en-US" sz="2800" dirty="0" smtClean="0"/>
          </a:p>
          <a:p>
            <a:pPr eaLnBrk="1" hangingPunct="1"/>
            <a:r>
              <a:rPr lang="en-US" altLang="zh-TW" sz="2800" dirty="0" smtClean="0"/>
              <a:t>Medical service for remote districts</a:t>
            </a:r>
            <a:endParaRPr lang="zh-TW" altLang="en-US" sz="2800" dirty="0" smtClean="0"/>
          </a:p>
          <a:p>
            <a:pPr marL="742950" lvl="1" eaLnBrk="1" hangingPunct="1"/>
            <a:r>
              <a:rPr lang="en-US" altLang="zh-TW" sz="2800" dirty="0" smtClean="0"/>
              <a:t>3,083 </a:t>
            </a:r>
            <a:r>
              <a:rPr lang="en-US" altLang="zh-TW" sz="2800" dirty="0" smtClean="0"/>
              <a:t>in </a:t>
            </a:r>
            <a:r>
              <a:rPr lang="en-US" altLang="zh-TW" sz="2800" dirty="0" smtClean="0"/>
              <a:t>2017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Physical exam</a:t>
            </a:r>
            <a:endParaRPr lang="zh-TW" altLang="en-US" sz="2800" dirty="0" smtClean="0"/>
          </a:p>
          <a:p>
            <a:pPr marL="742950" lvl="1" eaLnBrk="1" hangingPunct="1"/>
            <a:r>
              <a:rPr lang="en-US" altLang="zh-TW" sz="2800" dirty="0" smtClean="0"/>
              <a:t>203 </a:t>
            </a:r>
            <a:r>
              <a:rPr lang="en-US" altLang="zh-TW" sz="2800" dirty="0" smtClean="0"/>
              <a:t>in </a:t>
            </a:r>
            <a:r>
              <a:rPr lang="en-US" altLang="zh-TW" sz="2800" dirty="0" smtClean="0"/>
              <a:t>2017</a:t>
            </a:r>
            <a:endParaRPr lang="en-US" altLang="zh-TW" sz="2800" dirty="0" smtClean="0"/>
          </a:p>
          <a:p>
            <a:pPr eaLnBrk="1" hangingPunct="1">
              <a:buFont typeface="Wingdings 2" pitchFamily="18" charset="2"/>
              <a:buNone/>
            </a:pPr>
            <a:endParaRPr lang="zh-TW" altLang="en-US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FF00"/>
                </a:solidFill>
              </a:rPr>
              <a:t>Pharmaceutical Affairs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686800" cy="4525962"/>
          </a:xfrm>
        </p:spPr>
        <p:txBody>
          <a:bodyPr/>
          <a:lstStyle/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Pharmaceutical advertising regulations and enforcement (including drugs, cosmetics and medical equipments)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Inspection of illegal pharmaceutical products (including illegal drugs, cosmetics and medical equipments</a:t>
            </a:r>
            <a:r>
              <a:rPr lang="zh-TW" altLang="zh-TW" sz="2800" smtClean="0"/>
              <a:t>）</a:t>
            </a:r>
            <a:endParaRPr lang="en-US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Inspection of controlled drugs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Prevention of substance abuse and promotion of drug-use safety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Administration of pharmaceutical dealers, drug stores, and pharmacists’ practice</a:t>
            </a:r>
            <a:endParaRPr lang="zh-TW" altLang="en-US" sz="2800" b="1" smtClean="0"/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04800" y="457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kumimoji="0" lang="en-US" altLang="zh-TW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Pharmaceutical Affairs</a:t>
            </a:r>
            <a:endParaRPr kumimoji="0" lang="zh-TW" altLang="en-US" sz="36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Number of Drug Stores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Drug stores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6</a:t>
            </a:r>
          </a:p>
          <a:p>
            <a:pPr eaLnBrk="1" hangingPunct="1"/>
            <a:r>
              <a:rPr lang="en-US" altLang="zh-TW" sz="2800" dirty="0" smtClean="0"/>
              <a:t>Traditional Chinese Drugstores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6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FF00"/>
                </a:solidFill>
              </a:rPr>
              <a:t>Food </a:t>
            </a:r>
            <a:r>
              <a:rPr lang="zh-TW" altLang="zh-TW" sz="4400" dirty="0" smtClean="0">
                <a:solidFill>
                  <a:srgbClr val="FFFF00"/>
                </a:solidFill>
              </a:rPr>
              <a:t>Safety and Inspection Activities</a:t>
            </a:r>
            <a:r>
              <a:rPr lang="en-US" altLang="zh-TW" sz="6000" dirty="0" smtClean="0"/>
              <a:t> 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Sanitation Management of food dealers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Food advertising regulations enforcement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Management of hygiene in public dining areas and restaurants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Food sanitation and nutrition education</a:t>
            </a:r>
            <a:endParaRPr lang="zh-TW" altLang="zh-TW" sz="2800" smtClean="0"/>
          </a:p>
          <a:p>
            <a:pPr>
              <a:buFont typeface="Franklin Gothic Book" pitchFamily="34" charset="0"/>
              <a:buAutoNum type="arabicPeriod"/>
            </a:pPr>
            <a:r>
              <a:rPr lang="en-US" altLang="zh-TW" sz="2800" smtClean="0"/>
              <a:t>Surveillance on outbreak of food poisoning </a:t>
            </a:r>
            <a:endParaRPr lang="zh-TW" altLang="zh-TW" sz="2800" smtClean="0"/>
          </a:p>
          <a:p>
            <a:pPr eaLnBrk="1" hangingPunct="1"/>
            <a:endParaRPr lang="en-US" altLang="zh-TW" sz="1200" b="1" smtClean="0"/>
          </a:p>
        </p:txBody>
      </p:sp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04800" y="457200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kumimoji="0" lang="en-US" altLang="zh-TW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Food </a:t>
            </a:r>
            <a:r>
              <a:rPr kumimoji="0" lang="zh-TW" altLang="zh-TW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Safety and Inspection Activities</a:t>
            </a:r>
            <a:r>
              <a:rPr kumimoji="0" lang="en-US" altLang="zh-TW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zh-TW" altLang="en-US" sz="3600" b="1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FF00"/>
                </a:solidFill>
              </a:rPr>
              <a:t>Health Promotion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1440" rIns="91440"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Affairs of Health Promotion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3795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  <a:defRPr/>
            </a:pPr>
            <a:r>
              <a:rPr lang="en-US" altLang="zh-TW" dirty="0" smtClean="0"/>
              <a:t>Maternal, infant and genetic health</a:t>
            </a:r>
            <a:endParaRPr lang="zh-TW" altLang="zh-TW" sz="2800" dirty="0" smtClean="0"/>
          </a:p>
          <a:p>
            <a:pPr>
              <a:buFont typeface="+mj-lt"/>
              <a:buAutoNum type="arabicPeriod"/>
              <a:defRPr/>
            </a:pPr>
            <a:r>
              <a:rPr lang="en-US" altLang="zh-TW" sz="2800" dirty="0" smtClean="0"/>
              <a:t>Child and adolescent health promotion </a:t>
            </a:r>
            <a:endParaRPr lang="zh-TW" altLang="zh-TW" sz="2800" dirty="0" smtClean="0"/>
          </a:p>
          <a:p>
            <a:pPr>
              <a:buFont typeface="+mj-lt"/>
              <a:buAutoNum type="arabicPeriod"/>
              <a:defRPr/>
            </a:pPr>
            <a:r>
              <a:rPr lang="en-US" altLang="zh-TW" sz="2800" dirty="0" smtClean="0"/>
              <a:t>Prevention and control of chronic diseases for adults and elderly </a:t>
            </a:r>
          </a:p>
          <a:p>
            <a:pPr>
              <a:buFont typeface="+mj-lt"/>
              <a:buAutoNum type="arabicPeriod"/>
              <a:defRPr/>
            </a:pPr>
            <a:r>
              <a:rPr lang="en-US" altLang="zh-TW" sz="2800" dirty="0" smtClean="0"/>
              <a:t>Cancer control and prevention </a:t>
            </a:r>
          </a:p>
          <a:p>
            <a:pPr marL="906463" lvl="1" indent="-457200">
              <a:buFont typeface="+mj-lt"/>
              <a:buAutoNum type="alphaLcPeriod"/>
              <a:defRPr/>
            </a:pPr>
            <a:r>
              <a:rPr lang="en-US" altLang="zh-TW" sz="2200" dirty="0" smtClean="0"/>
              <a:t>Cervical cancer</a:t>
            </a:r>
          </a:p>
          <a:p>
            <a:pPr marL="906463" lvl="1" indent="-457200">
              <a:buFont typeface="+mj-lt"/>
              <a:buAutoNum type="alphaLcPeriod"/>
              <a:defRPr/>
            </a:pPr>
            <a:r>
              <a:rPr lang="en-US" altLang="zh-TW" sz="2200" dirty="0" smtClean="0"/>
              <a:t>Breast cancer</a:t>
            </a:r>
          </a:p>
          <a:p>
            <a:pPr marL="906463" lvl="1" indent="-457200">
              <a:buFont typeface="+mj-lt"/>
              <a:buAutoNum type="alphaLcPeriod"/>
              <a:defRPr/>
            </a:pPr>
            <a:r>
              <a:rPr lang="en-US" altLang="zh-TW" sz="2200" dirty="0" smtClean="0"/>
              <a:t>Oral cancer</a:t>
            </a:r>
          </a:p>
          <a:p>
            <a:pPr marL="906463" lvl="1" indent="-457200">
              <a:buFont typeface="+mj-lt"/>
              <a:buAutoNum type="alphaLcPeriod"/>
              <a:defRPr/>
            </a:pPr>
            <a:r>
              <a:rPr lang="en-US" altLang="zh-TW" sz="2200" dirty="0" smtClean="0"/>
              <a:t>Colon cancer</a:t>
            </a:r>
            <a:endParaRPr lang="zh-TW" altLang="zh-TW" sz="2200" dirty="0" smtClean="0"/>
          </a:p>
          <a:p>
            <a:pPr>
              <a:buFont typeface="+mj-lt"/>
              <a:buAutoNum type="arabicPeriod"/>
              <a:defRPr/>
            </a:pPr>
            <a:r>
              <a:rPr lang="en-US" altLang="zh-TW" sz="2800" dirty="0" smtClean="0"/>
              <a:t>Tobacco control</a:t>
            </a:r>
            <a:endParaRPr lang="zh-TW" altLang="zh-TW" sz="2800" dirty="0" smtClean="0"/>
          </a:p>
          <a:p>
            <a:pPr>
              <a:buFont typeface="+mj-lt"/>
              <a:buAutoNum type="arabicPeriod"/>
              <a:defRPr/>
            </a:pPr>
            <a:r>
              <a:rPr lang="en-US" altLang="zh-TW" sz="2800" dirty="0" smtClean="0"/>
              <a:t>Community-based integrated preventive health care services</a:t>
            </a:r>
            <a:endParaRPr lang="zh-TW" altLang="zh-TW" sz="28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altLang="zh-TW" sz="1200" b="1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zh-TW" altLang="en-US" sz="1200" b="1" dirty="0" smtClean="0"/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zh-TW" sz="12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43813" cy="1143000"/>
          </a:xfrm>
        </p:spPr>
        <p:txBody>
          <a:bodyPr lIns="91440" rIns="91440"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Number of Spouses of Foreign Origins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2555875" y="1557338"/>
          <a:ext cx="4114800" cy="445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Country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No.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China Mainland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139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Japan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Indonesia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55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Kampuchea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England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</a:t>
                      </a:r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USA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Thailand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Philippines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 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Vietnam</a:t>
                      </a:r>
                      <a:r>
                        <a:rPr lang="zh-TW" altLang="en-US" dirty="0" smtClean="0"/>
                        <a:t> 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149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Korea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Total</a:t>
                      </a:r>
                      <a:endParaRPr lang="zh-TW" altLang="en-US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371</a:t>
                      </a:r>
                      <a:endParaRPr lang="en-US" altLang="zh-TW" dirty="0"/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FF00"/>
                </a:solidFill>
              </a:rPr>
              <a:t>Disease Control</a:t>
            </a:r>
            <a:r>
              <a:rPr lang="en-US" altLang="zh-TW" sz="4400" dirty="0" smtClean="0">
                <a:solidFill>
                  <a:srgbClr val="FFFF00"/>
                </a:solidFill>
              </a:rPr>
              <a:t> and Prevention</a:t>
            </a:r>
            <a:r>
              <a:rPr lang="en-US" altLang="zh-TW" sz="6000" dirty="0" smtClean="0">
                <a:solidFill>
                  <a:srgbClr val="FFFF00"/>
                </a:solidFill>
              </a:rPr>
              <a:t> 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9938"/>
            <a:ext cx="7772400" cy="8239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Lugu</a:t>
            </a: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Township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/>
              <a:t>Belongs to </a:t>
            </a:r>
            <a:r>
              <a:rPr lang="en-US" altLang="zh-TW" sz="2800" dirty="0" err="1" smtClean="0"/>
              <a:t>Nantou</a:t>
            </a:r>
            <a:r>
              <a:rPr lang="en-US" altLang="zh-TW" sz="2800" dirty="0" smtClean="0"/>
              <a:t> County, located in the central portion of Taiwan</a:t>
            </a:r>
          </a:p>
          <a:p>
            <a:pPr eaLnBrk="1" hangingPunct="1"/>
            <a:r>
              <a:rPr lang="en-US" altLang="zh-TW" sz="2800" dirty="0" smtClean="0"/>
              <a:t>A rural, mountainous, and scenic township</a:t>
            </a:r>
          </a:p>
          <a:p>
            <a:pPr eaLnBrk="1" hangingPunct="1"/>
            <a:r>
              <a:rPr lang="en-US" altLang="zh-TW" sz="2800" dirty="0" smtClean="0"/>
              <a:t>Total land scale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149 km</a:t>
            </a:r>
            <a:r>
              <a:rPr lang="en-US" altLang="zh-TW" sz="2800" baseline="30000" dirty="0" smtClean="0"/>
              <a:t>2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13 villages and 7,763 households</a:t>
            </a:r>
          </a:p>
          <a:p>
            <a:pPr eaLnBrk="1" hangingPunct="1"/>
            <a:r>
              <a:rPr lang="en-US" altLang="zh-TW" sz="2800" dirty="0" smtClean="0"/>
              <a:t>Population density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127 persons/km</a:t>
            </a:r>
            <a:r>
              <a:rPr lang="en-US" altLang="zh-TW" sz="2800" baseline="30000" dirty="0" smtClean="0"/>
              <a:t>2</a:t>
            </a:r>
          </a:p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1143000"/>
          </a:xfrm>
        </p:spPr>
        <p:txBody>
          <a:bodyPr lIns="91440" rIns="91440"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Affairs of Disease Control</a:t>
            </a:r>
            <a:r>
              <a:rPr lang="en-US" altLang="zh-TW" sz="3600" dirty="0" smtClean="0">
                <a:solidFill>
                  <a:srgbClr val="FFFF00"/>
                </a:solidFill>
              </a:rPr>
              <a:t> </a:t>
            </a: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and Prevention 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48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50862" indent="-514350">
              <a:buFont typeface="+mj-lt"/>
              <a:buAutoNum type="arabicPeriod"/>
              <a:defRPr/>
            </a:pPr>
            <a:r>
              <a:rPr lang="en-US" altLang="zh-TW" sz="2800" dirty="0" smtClean="0"/>
              <a:t>Prevention &amp; control of epidemic disease</a:t>
            </a:r>
            <a:endParaRPr lang="zh-TW" altLang="zh-TW" sz="2800" dirty="0" smtClean="0"/>
          </a:p>
          <a:p>
            <a:pPr marL="550862" indent="-514350">
              <a:buFont typeface="+mj-lt"/>
              <a:buAutoNum type="arabicPeriod"/>
              <a:defRPr/>
            </a:pPr>
            <a:r>
              <a:rPr lang="en-US" altLang="zh-TW" sz="2800" dirty="0" smtClean="0"/>
              <a:t>Immunization</a:t>
            </a:r>
            <a:endParaRPr lang="zh-TW" altLang="zh-TW" sz="2800" dirty="0" smtClean="0"/>
          </a:p>
          <a:p>
            <a:pPr marL="550862" indent="-514350">
              <a:buFont typeface="+mj-lt"/>
              <a:buAutoNum type="arabicPeriod"/>
              <a:defRPr/>
            </a:pPr>
            <a:r>
              <a:rPr lang="en-US" altLang="zh-TW" sz="2800" dirty="0" smtClean="0"/>
              <a:t>Occupational sanitation</a:t>
            </a:r>
            <a:endParaRPr lang="zh-TW" altLang="zh-TW" sz="2800" dirty="0" smtClean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zh-TW" sz="28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4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1440" rIns="91440"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Vaccination Rate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16013" y="1700213"/>
          <a:ext cx="6552728" cy="396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364"/>
                <a:gridCol w="3276364"/>
              </a:tblGrid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Item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Rate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BCG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100.00%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HepB3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99.01%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MMR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94.06%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DTaP3+IPV3+Hib3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99.01%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DTaP4+IPV4+Hib4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87.00%</a:t>
                      </a: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JE3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96.33%</a:t>
                      </a:r>
                    </a:p>
                  </a:txBody>
                  <a:tcPr horzOverflow="overflow"/>
                </a:tc>
              </a:tr>
              <a:tr h="495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Var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93.07%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FF00"/>
                </a:solidFill>
              </a:rPr>
              <a:t>Laboratory Testing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8288"/>
            <a:ext cx="8229600" cy="1289050"/>
          </a:xfrm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Lab Items</a:t>
            </a:r>
            <a:endParaRPr lang="zh-TW" altLang="en-US" sz="3600" b="1" dirty="0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424862" cy="4572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Biochemistry</a:t>
            </a:r>
            <a:r>
              <a:rPr lang="en-US" altLang="en-US" sz="2800" smtClean="0">
                <a:ea typeface="微軟正黑體" pitchFamily="34" charset="-120"/>
              </a:rPr>
              <a:t>：</a:t>
            </a:r>
            <a:r>
              <a:rPr lang="en-US" altLang="zh-TW" sz="2800" smtClean="0"/>
              <a:t>Chol. TG. HDL.LDL. Glu.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/>
              <a:t>                               BUN. Cr. UA.GOT. GPT.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/>
              <a:t>                               TSH.Free-T4. Anti-HAV.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/>
              <a:t>                               HBsAg. Anti-HCV. HbA1c.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/>
              <a:t>                               Microalbumin.RA factor…etc.</a:t>
            </a:r>
            <a:r>
              <a:rPr lang="zh-TW" altLang="en-US" sz="2800" smtClean="0"/>
              <a:t> </a:t>
            </a:r>
          </a:p>
          <a:p>
            <a:pPr eaLnBrk="1" hangingPunct="1"/>
            <a:r>
              <a:rPr lang="en-US" altLang="zh-TW" sz="2800" smtClean="0"/>
              <a:t>Urine exam</a:t>
            </a:r>
            <a:r>
              <a:rPr lang="zh-TW" altLang="en-US" sz="2800" smtClean="0"/>
              <a:t>：</a:t>
            </a:r>
            <a:r>
              <a:rPr lang="en-US" altLang="zh-TW" sz="2800" smtClean="0"/>
              <a:t>Urine Routine .</a:t>
            </a:r>
            <a:endParaRPr lang="zh-TW" altLang="en-US" sz="2800" smtClean="0"/>
          </a:p>
          <a:p>
            <a:pPr eaLnBrk="1" hangingPunct="1"/>
            <a:r>
              <a:rPr lang="en-US" altLang="zh-TW" sz="2800" smtClean="0"/>
              <a:t>Blood exam</a:t>
            </a:r>
            <a:r>
              <a:rPr lang="zh-TW" altLang="en-US" sz="2800" smtClean="0"/>
              <a:t>：</a:t>
            </a:r>
            <a:r>
              <a:rPr lang="en-US" altLang="zh-TW" sz="2800" smtClean="0"/>
              <a:t>Blood Routine.</a:t>
            </a:r>
            <a:r>
              <a:rPr lang="zh-TW" altLang="en-US" sz="2800" smtClean="0"/>
              <a:t> </a:t>
            </a:r>
            <a:r>
              <a:rPr lang="en-US" altLang="zh-TW" sz="2800" smtClean="0"/>
              <a:t>Blood Type</a:t>
            </a:r>
            <a:endParaRPr lang="zh-TW" altLang="en-US" sz="2800" smtClean="0"/>
          </a:p>
          <a:p>
            <a:pPr eaLnBrk="1" hangingPunct="1"/>
            <a:r>
              <a:rPr lang="en-US" altLang="zh-TW" sz="2800" smtClean="0"/>
              <a:t>Test for venereal disease </a:t>
            </a:r>
            <a:r>
              <a:rPr lang="zh-TW" altLang="en-US" sz="2800" smtClean="0"/>
              <a:t>：</a:t>
            </a:r>
            <a:r>
              <a:rPr lang="en-US" altLang="zh-TW" sz="2800" smtClean="0"/>
              <a:t>VDRL. Anti-HIV. </a:t>
            </a:r>
            <a:endParaRPr lang="zh-TW" altLang="en-US" sz="2800" smtClean="0"/>
          </a:p>
          <a:p>
            <a:pPr eaLnBrk="1" hangingPunct="1"/>
            <a:r>
              <a:rPr lang="en-US" altLang="zh-TW" sz="2800" smtClean="0"/>
              <a:t>Biological exam</a:t>
            </a:r>
            <a:r>
              <a:rPr lang="zh-TW" altLang="en-US" sz="2800" smtClean="0"/>
              <a:t>：</a:t>
            </a:r>
            <a:r>
              <a:rPr lang="en-US" altLang="zh-TW" sz="2800" smtClean="0"/>
              <a:t>EKG</a:t>
            </a:r>
            <a:endParaRPr lang="zh-TW" altLang="en-US" sz="28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556250" y="1704975"/>
            <a:ext cx="3054350" cy="12541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Vision</a:t>
            </a:r>
            <a:endParaRPr lang="zh-TW" altLang="en-US" sz="36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8" name="圖片版面配置區 7" descr="鹿谷鄉衛生所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500" r="12500"/>
          <a:stretch>
            <a:fillRect/>
          </a:stretch>
        </p:blipFill>
        <p:spPr>
          <a:xfrm rot="5400000">
            <a:off x="1065628" y="1019907"/>
            <a:ext cx="4114800" cy="4114800"/>
          </a:xfr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1988" name="文字版面配置區 4"/>
          <p:cNvSpPr>
            <a:spLocks noGrp="1"/>
          </p:cNvSpPr>
          <p:nvPr>
            <p:ph type="body" sz="half" idx="2"/>
          </p:nvPr>
        </p:nvSpPr>
        <p:spPr>
          <a:xfrm>
            <a:off x="5556250" y="2998788"/>
            <a:ext cx="3192463" cy="2663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sz="2000" smtClean="0"/>
              <a:t>We are striving to provide a    continuing, comprehensive, and coordinating care for our residents. And we believe the dream will come true someday. </a:t>
            </a:r>
            <a:endParaRPr lang="zh-TW" altLang="en-US" sz="200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台灣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609600"/>
            <a:ext cx="37147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55684" name="Object 4"/>
          <p:cNvGraphicFramePr>
            <a:graphicFrameLocks noChangeAspect="1"/>
          </p:cNvGraphicFramePr>
          <p:nvPr/>
        </p:nvGraphicFramePr>
        <p:xfrm>
          <a:off x="4495800" y="628650"/>
          <a:ext cx="3929063" cy="5695950"/>
        </p:xfrm>
        <a:graphic>
          <a:graphicData uri="http://schemas.openxmlformats.org/presentationml/2006/ole">
            <p:oleObj spid="_x0000_s1026" name="PhotoImpact" r:id="rId5" imgW="3822222" imgH="5485714" progId="PI3.Image">
              <p:embed/>
            </p:oleObj>
          </a:graphicData>
        </a:graphic>
      </p:graphicFrame>
      <p:sp>
        <p:nvSpPr>
          <p:cNvPr id="5" name="橢圓 4"/>
          <p:cNvSpPr/>
          <p:nvPr/>
        </p:nvSpPr>
        <p:spPr>
          <a:xfrm>
            <a:off x="5219700" y="4292600"/>
            <a:ext cx="288925" cy="2159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5292725" y="4437063"/>
            <a:ext cx="206375" cy="1349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219700" y="4292600"/>
            <a:ext cx="136525" cy="7302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等腰三角形 8"/>
          <p:cNvSpPr/>
          <p:nvPr/>
        </p:nvSpPr>
        <p:spPr>
          <a:xfrm>
            <a:off x="5200650" y="4335463"/>
            <a:ext cx="46038" cy="46037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5508625" y="4941888"/>
            <a:ext cx="130175" cy="287337"/>
          </a:xfrm>
          <a:prstGeom prst="round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5435600" y="4868863"/>
            <a:ext cx="144463" cy="215900"/>
          </a:xfrm>
          <a:prstGeom prst="round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443538" y="5038725"/>
            <a:ext cx="142875" cy="142875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圓角矩形圖說文字 15"/>
          <p:cNvSpPr/>
          <p:nvPr/>
        </p:nvSpPr>
        <p:spPr>
          <a:xfrm>
            <a:off x="4788024" y="1700808"/>
            <a:ext cx="1008112" cy="504056"/>
          </a:xfrm>
          <a:prstGeom prst="wedgeRoundRectCallout">
            <a:avLst>
              <a:gd name="adj1" fmla="val 85768"/>
              <a:gd name="adj2" fmla="val 266351"/>
              <a:gd name="adj3" fmla="val 16667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altLang="zh-TW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Lugu</a:t>
            </a:r>
            <a:endParaRPr lang="zh-TW" alt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036" name="Picture 8" descr="http://localdoc.ncl.edu.tw/tmld/images/1007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35150" y="2492375"/>
            <a:ext cx="14414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圓角矩形圖說文字 14"/>
          <p:cNvSpPr/>
          <p:nvPr/>
        </p:nvSpPr>
        <p:spPr>
          <a:xfrm>
            <a:off x="827584" y="1700808"/>
            <a:ext cx="1008112" cy="504056"/>
          </a:xfrm>
          <a:prstGeom prst="wedgeRoundRectCallout">
            <a:avLst>
              <a:gd name="adj1" fmla="val 85768"/>
              <a:gd name="adj2" fmla="val 26635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en-US" altLang="zh-TW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Lugu</a:t>
            </a:r>
            <a:endParaRPr lang="zh-TW" alt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8" name="圓角矩形圖說文字 17"/>
          <p:cNvSpPr/>
          <p:nvPr/>
        </p:nvSpPr>
        <p:spPr>
          <a:xfrm>
            <a:off x="3563888" y="3861048"/>
            <a:ext cx="792088" cy="576064"/>
          </a:xfrm>
          <a:prstGeom prst="wedgeRoundRectCallout">
            <a:avLst>
              <a:gd name="adj1" fmla="val -140291"/>
              <a:gd name="adj2" fmla="val -12732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200" dirty="0" err="1"/>
              <a:t>Nantou</a:t>
            </a:r>
            <a:r>
              <a:rPr lang="en-US" altLang="zh-TW" sz="1200" dirty="0"/>
              <a:t> County</a:t>
            </a:r>
            <a:endParaRPr lang="zh-TW" altLang="en-US" sz="1200" dirty="0"/>
          </a:p>
        </p:txBody>
      </p:sp>
      <p:sp>
        <p:nvSpPr>
          <p:cNvPr id="19" name="圓角矩形圖說文字 18"/>
          <p:cNvSpPr/>
          <p:nvPr/>
        </p:nvSpPr>
        <p:spPr>
          <a:xfrm>
            <a:off x="7380312" y="3861048"/>
            <a:ext cx="792088" cy="576064"/>
          </a:xfrm>
          <a:prstGeom prst="wedgeRoundRectCallout">
            <a:avLst>
              <a:gd name="adj1" fmla="val -135531"/>
              <a:gd name="adj2" fmla="val -125688"/>
              <a:gd name="adj3" fmla="val 16667"/>
            </a:avLst>
          </a:prstGeom>
          <a:solidFill>
            <a:srgbClr val="0000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200" dirty="0" err="1">
                <a:solidFill>
                  <a:schemeClr val="tx1"/>
                </a:solidFill>
              </a:rPr>
              <a:t>Nantou</a:t>
            </a:r>
            <a:r>
              <a:rPr lang="en-US" altLang="zh-TW" sz="1200" dirty="0">
                <a:solidFill>
                  <a:schemeClr val="tx1"/>
                </a:solidFill>
              </a:rPr>
              <a:t> County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468313" y="1989138"/>
            <a:ext cx="3887787" cy="3773487"/>
          </a:xfrm>
        </p:spPr>
        <p:txBody>
          <a:bodyPr/>
          <a:lstStyle/>
          <a:p>
            <a:pPr eaLnBrk="1" hangingPunct="1"/>
            <a:r>
              <a:rPr lang="zh-TW" altLang="zh-TW" sz="2800" smtClean="0"/>
              <a:t>A total of 13 villages, the following diagram jurisdiction</a:t>
            </a:r>
            <a:r>
              <a:rPr lang="en-US" altLang="zh-TW" sz="2800" smtClean="0"/>
              <a:t> :</a:t>
            </a:r>
            <a:endParaRPr lang="zh-TW" altLang="en-US" sz="2800" smtClean="0"/>
          </a:p>
        </p:txBody>
      </p:sp>
      <p:pic>
        <p:nvPicPr>
          <p:cNvPr id="13315" name="Picture 7" descr="http://www.lugu.gov.tw/ufiles/userfiles/image/imp/lugu_vill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28775"/>
            <a:ext cx="3887788" cy="468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769938"/>
            <a:ext cx="7772400" cy="823912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kumimoji="0" lang="en-US" altLang="zh-TW" sz="36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+mj-lt"/>
                <a:ea typeface="+mj-ea"/>
                <a:cs typeface="+mj-cs"/>
              </a:rPr>
              <a:t>Jurisdiction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7308850" y="5589588"/>
            <a:ext cx="1008063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200" b="1" dirty="0" err="1"/>
              <a:t>Lugu</a:t>
            </a:r>
            <a:r>
              <a:rPr lang="en-US" altLang="zh-TW" sz="1200" b="1" dirty="0"/>
              <a:t> Township</a:t>
            </a:r>
            <a:endParaRPr lang="zh-TW" altLang="en-US" sz="12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Local Culture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Agriculture</a:t>
            </a:r>
          </a:p>
          <a:p>
            <a:pPr eaLnBrk="1" hangingPunct="1"/>
            <a:r>
              <a:rPr lang="en-US" altLang="zh-TW" sz="2800" smtClean="0"/>
              <a:t>Main crops</a:t>
            </a:r>
            <a:r>
              <a:rPr lang="zh-TW" altLang="en-US" sz="2800" smtClean="0"/>
              <a:t>：</a:t>
            </a:r>
          </a:p>
          <a:p>
            <a:pPr eaLnBrk="1" hangingPunct="1">
              <a:buFontTx/>
              <a:buNone/>
            </a:pPr>
            <a:r>
              <a:rPr lang="zh-TW" altLang="en-US" smtClean="0"/>
              <a:t>          </a:t>
            </a:r>
            <a:r>
              <a:rPr lang="en-US" altLang="zh-TW" smtClean="0"/>
              <a:t>tea                           bamboo shoot</a:t>
            </a:r>
          </a:p>
        </p:txBody>
      </p:sp>
      <p:pic>
        <p:nvPicPr>
          <p:cNvPr id="14340" name="Picture 4" descr="冬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13100"/>
            <a:ext cx="31845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1" descr="http://farm4.static.flickr.com/3355/3414681558_7d80f272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213100"/>
            <a:ext cx="338455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Demography of </a:t>
            </a:r>
            <a:b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</a:br>
            <a:r>
              <a:rPr lang="en-US" altLang="zh-TW" sz="4000" dirty="0" err="1" smtClean="0">
                <a:solidFill>
                  <a:srgbClr val="FFFF00"/>
                </a:solidFill>
                <a:ea typeface="標楷體" pitchFamily="65" charset="-120"/>
              </a:rPr>
              <a:t>Lugu</a:t>
            </a:r>
            <a:r>
              <a:rPr lang="en-US" altLang="zh-TW" sz="4000" dirty="0" smtClean="0">
                <a:solidFill>
                  <a:srgbClr val="FFFF00"/>
                </a:solidFill>
                <a:ea typeface="標楷體" pitchFamily="65" charset="-120"/>
              </a:rPr>
              <a:t> Township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989888" cy="1555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Demography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7467600" cy="4281488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Total population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17,808 </a:t>
            </a:r>
            <a:r>
              <a:rPr lang="en-US" altLang="zh-TW" sz="2800" dirty="0" smtClean="0"/>
              <a:t>till </a:t>
            </a:r>
            <a:r>
              <a:rPr lang="en-US" altLang="zh-TW" sz="2800" dirty="0" smtClean="0"/>
              <a:t>Dec. 2017</a:t>
            </a:r>
            <a:endParaRPr lang="en-US" altLang="zh-TW" sz="28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dirty="0" smtClean="0"/>
              <a:t>    Male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9,511</a:t>
            </a:r>
            <a:r>
              <a:rPr lang="zh-TW" altLang="en-US" sz="2800" dirty="0" smtClean="0"/>
              <a:t> </a:t>
            </a:r>
            <a:r>
              <a:rPr lang="zh-TW" altLang="en-US" sz="2800" dirty="0" smtClean="0"/>
              <a:t>，</a:t>
            </a:r>
            <a:r>
              <a:rPr lang="en-US" altLang="zh-TW" sz="2800" dirty="0" smtClean="0"/>
              <a:t>Female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8,297</a:t>
            </a:r>
            <a:r>
              <a:rPr lang="zh-TW" altLang="en-US" sz="2800" b="1" dirty="0" smtClean="0"/>
              <a:t> 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Aged population rate</a:t>
            </a:r>
            <a:r>
              <a:rPr lang="zh-TW" altLang="en-US" sz="2800" dirty="0" smtClean="0"/>
              <a:t>：</a:t>
            </a:r>
            <a:r>
              <a:rPr lang="en-US" altLang="zh-TW" sz="2800" b="1" dirty="0" smtClean="0"/>
              <a:t> </a:t>
            </a:r>
            <a:r>
              <a:rPr lang="en-US" altLang="zh-TW" sz="2800" dirty="0" smtClean="0"/>
              <a:t>3,793/17,808=21.29%</a:t>
            </a:r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Dependent population rate</a:t>
            </a:r>
            <a:r>
              <a:rPr lang="zh-TW" altLang="en-US" sz="2800" dirty="0" smtClean="0"/>
              <a:t>：</a:t>
            </a:r>
            <a:r>
              <a:rPr lang="en-US" altLang="zh-TW" sz="2800" dirty="0" smtClean="0"/>
              <a:t>29.0%</a:t>
            </a:r>
            <a:endParaRPr lang="en-US" altLang="zh-TW" sz="2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Age Structure</a:t>
            </a:r>
          </a:p>
        </p:txBody>
      </p:sp>
      <p:sp>
        <p:nvSpPr>
          <p:cNvPr id="17412" name="文字方塊 4"/>
          <p:cNvSpPr txBox="1">
            <a:spLocks noChangeArrowheads="1"/>
          </p:cNvSpPr>
          <p:nvPr/>
        </p:nvSpPr>
        <p:spPr bwMode="auto">
          <a:xfrm>
            <a:off x="7882136" y="3529584"/>
            <a:ext cx="7921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800" b="1" dirty="0"/>
              <a:t>Total</a:t>
            </a:r>
          </a:p>
          <a:p>
            <a:endParaRPr lang="en-US" altLang="zh-TW" sz="800" b="1" dirty="0"/>
          </a:p>
          <a:p>
            <a:r>
              <a:rPr lang="en-US" altLang="zh-TW" sz="800" b="1" dirty="0"/>
              <a:t>Male</a:t>
            </a:r>
          </a:p>
          <a:p>
            <a:endParaRPr lang="en-US" altLang="zh-TW" sz="800" b="1" dirty="0"/>
          </a:p>
          <a:p>
            <a:r>
              <a:rPr lang="en-US" altLang="zh-TW" sz="800" b="1" dirty="0"/>
              <a:t>Fem</a:t>
            </a:r>
            <a:r>
              <a:rPr lang="en-US" altLang="zh-TW" sz="800" dirty="0"/>
              <a:t>ale</a:t>
            </a:r>
            <a:endParaRPr lang="zh-TW" altLang="en-US" sz="800" dirty="0"/>
          </a:p>
        </p:txBody>
      </p:sp>
      <p:sp>
        <p:nvSpPr>
          <p:cNvPr id="17413" name="文字方塊 4"/>
          <p:cNvSpPr txBox="1">
            <a:spLocks noChangeArrowheads="1"/>
          </p:cNvSpPr>
          <p:nvPr/>
        </p:nvSpPr>
        <p:spPr bwMode="auto">
          <a:xfrm>
            <a:off x="468313" y="1341438"/>
            <a:ext cx="5746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100"/>
              <a:t>Person</a:t>
            </a:r>
            <a:endParaRPr lang="zh-TW" altLang="en-US" sz="1100"/>
          </a:p>
        </p:txBody>
      </p:sp>
      <p:sp>
        <p:nvSpPr>
          <p:cNvPr id="17414" name="文字方塊 6"/>
          <p:cNvSpPr txBox="1">
            <a:spLocks noChangeArrowheads="1"/>
          </p:cNvSpPr>
          <p:nvPr/>
        </p:nvSpPr>
        <p:spPr bwMode="auto">
          <a:xfrm>
            <a:off x="7092950" y="5661025"/>
            <a:ext cx="5746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100"/>
              <a:t>Age</a:t>
            </a:r>
            <a:endParaRPr lang="zh-TW" altLang="en-US" sz="110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7236296" y="580526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Age</a:t>
            </a:r>
            <a:endParaRPr lang="zh-TW" altLang="en-US" sz="1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科技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  <a:fontScheme name="科技">
    <a:majorFont>
      <a:latin typeface="Franklin Gothic Book"/>
      <a:ea typeface=""/>
      <a:cs typeface=""/>
      <a:font script="Jpan" typeface="ＭＳ Ｐゴシック"/>
      <a:font script="Hang" typeface="HY견고딕"/>
      <a:font script="Hans" typeface="宋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HGｺﾞｼｯｸM"/>
      <a:font script="Hang" typeface="HY중고딕"/>
      <a:font script="Hans" typeface="黑体"/>
      <a:font script="Hant" typeface="微軟正黑體"/>
      <a:font script="Arab" typeface="Tahoma"/>
      <a:font script="Hebr" typeface="Levenim MT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科技">
    <a:fillStyleLst>
      <a:solidFill>
        <a:schemeClr val="phClr"/>
      </a:solidFill>
      <a:gradFill rotWithShape="1">
        <a:gsLst>
          <a:gs pos="0">
            <a:schemeClr val="phClr">
              <a:tint val="1000"/>
            </a:schemeClr>
          </a:gs>
          <a:gs pos="68000">
            <a:schemeClr val="phClr">
              <a:tint val="77000"/>
            </a:schemeClr>
          </a:gs>
          <a:gs pos="81000">
            <a:schemeClr val="phClr">
              <a:tint val="79000"/>
            </a:schemeClr>
          </a:gs>
          <a:gs pos="86000">
            <a:schemeClr val="phClr">
              <a:tint val="73000"/>
            </a:schemeClr>
          </a:gs>
          <a:gs pos="100000">
            <a:schemeClr val="phClr">
              <a:tint val="35000"/>
            </a:schemeClr>
          </a:gs>
        </a:gsLst>
        <a:lin ang="5400000" scaled="1"/>
      </a:gradFill>
      <a:gradFill rotWithShape="1">
        <a:gsLst>
          <a:gs pos="0">
            <a:schemeClr val="phClr">
              <a:tint val="73000"/>
              <a:satMod val="150000"/>
            </a:schemeClr>
          </a:gs>
          <a:gs pos="25000">
            <a:schemeClr val="phClr">
              <a:tint val="96000"/>
              <a:shade val="80000"/>
              <a:satMod val="105000"/>
            </a:schemeClr>
          </a:gs>
          <a:gs pos="38000">
            <a:schemeClr val="phClr">
              <a:tint val="96000"/>
              <a:shade val="59000"/>
              <a:satMod val="120000"/>
            </a:schemeClr>
          </a:gs>
          <a:gs pos="55000">
            <a:schemeClr val="phClr">
              <a:shade val="57000"/>
              <a:satMod val="120000"/>
            </a:schemeClr>
          </a:gs>
          <a:gs pos="80000">
            <a:schemeClr val="phClr">
              <a:shade val="56000"/>
              <a:satMod val="145000"/>
            </a:schemeClr>
          </a:gs>
          <a:gs pos="88000">
            <a:schemeClr val="phClr">
              <a:shade val="63000"/>
              <a:satMod val="160000"/>
            </a:schemeClr>
          </a:gs>
          <a:gs pos="100000">
            <a:schemeClr val="phClr">
              <a:tint val="99555"/>
              <a:satMod val="155000"/>
            </a:schemeClr>
          </a:gs>
        </a:gsLst>
        <a:lin ang="5400000" scaled="1"/>
      </a:gradFill>
    </a:fillStyleLst>
    <a:lnStyleLst>
      <a:ln w="9525" cap="flat" cmpd="sng" algn="ctr">
        <a:solidFill>
          <a:schemeClr val="phClr">
            <a:shade val="60000"/>
            <a:satMod val="300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0000">
            <a:schemeClr val="phClr">
              <a:tint val="30000"/>
              <a:shade val="95000"/>
              <a:satMod val="300000"/>
              <a:alpha val="50000"/>
            </a:schemeClr>
          </a:glow>
        </a:effectLst>
      </a:effectStyle>
      <a:effectStyle>
        <a:effectLst>
          <a:glow rad="76200">
            <a:schemeClr val="phClr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phClr">
              <a:shade val="30000"/>
              <a:satMod val="2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50000"/>
            </a:schemeClr>
          </a:gs>
          <a:gs pos="30000">
            <a:schemeClr val="phClr">
              <a:shade val="60000"/>
              <a:satMod val="150000"/>
            </a:schemeClr>
          </a:gs>
          <a:gs pos="100000">
            <a:schemeClr val="phClr">
              <a:tint val="83000"/>
              <a:satMod val="200000"/>
            </a:schemeClr>
          </a:gs>
        </a:gsLst>
        <a:lin ang="13000000" scaled="0"/>
      </a:gra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60000" t="50000" r="4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4144</TotalTime>
  <Words>669</Words>
  <Application>Microsoft Office PowerPoint</Application>
  <PresentationFormat>如螢幕大小 (4:3)</PresentationFormat>
  <Paragraphs>203</Paragraphs>
  <Slides>34</Slides>
  <Notes>22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6" baseType="lpstr">
      <vt:lpstr>科技</vt:lpstr>
      <vt:lpstr>PhotoImpact</vt:lpstr>
      <vt:lpstr>Introduction to  Lugu Health Station</vt:lpstr>
      <vt:lpstr>Geography of  Lugu Township</vt:lpstr>
      <vt:lpstr>Lugu Township</vt:lpstr>
      <vt:lpstr>投影片 4</vt:lpstr>
      <vt:lpstr>投影片 5</vt:lpstr>
      <vt:lpstr>Local Culture</vt:lpstr>
      <vt:lpstr>Demography of  Lugu Township</vt:lpstr>
      <vt:lpstr>Demography</vt:lpstr>
      <vt:lpstr>Age Structure</vt:lpstr>
      <vt:lpstr>Vital Statistics</vt:lpstr>
      <vt:lpstr>Vital Statistics</vt:lpstr>
      <vt:lpstr>Trend of Natural Growth Rate</vt:lpstr>
      <vt:lpstr>Ten Leading Causes of Death in 2010 </vt:lpstr>
      <vt:lpstr>Organization and Manpower of Lugu Health Station</vt:lpstr>
      <vt:lpstr>Manpower of Lugu Health Station</vt:lpstr>
      <vt:lpstr>Organization Chart</vt:lpstr>
      <vt:lpstr>Medical Affairs</vt:lpstr>
      <vt:lpstr>Medical Affairs</vt:lpstr>
      <vt:lpstr>Medical Resources  </vt:lpstr>
      <vt:lpstr>Number of People Received Medical Care</vt:lpstr>
      <vt:lpstr>Pharmaceutical Affairs</vt:lpstr>
      <vt:lpstr>投影片 22</vt:lpstr>
      <vt:lpstr>Number of Drug Stores</vt:lpstr>
      <vt:lpstr>Food Safety and Inspection Activities </vt:lpstr>
      <vt:lpstr>投影片 25</vt:lpstr>
      <vt:lpstr>Health Promotion</vt:lpstr>
      <vt:lpstr>Affairs of Health Promotion</vt:lpstr>
      <vt:lpstr>Number of Spouses of Foreign Origins</vt:lpstr>
      <vt:lpstr>Disease Control and Prevention </vt:lpstr>
      <vt:lpstr>Affairs of Disease Control and Prevention </vt:lpstr>
      <vt:lpstr>Vaccination Rate</vt:lpstr>
      <vt:lpstr>Laboratory Testing</vt:lpstr>
      <vt:lpstr>Lab Items</vt:lpstr>
      <vt:lpstr>Vision</vt:lpstr>
    </vt:vector>
  </TitlesOfParts>
  <Company>南投縣鹿谷鄉衛生所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胡錫鰹</dc:creator>
  <cp:lastModifiedBy>Windows 使用者</cp:lastModifiedBy>
  <cp:revision>517</cp:revision>
  <cp:lastPrinted>2001-03-13T08:05:06Z</cp:lastPrinted>
  <dcterms:created xsi:type="dcterms:W3CDTF">2001-01-03T09:50:04Z</dcterms:created>
  <dcterms:modified xsi:type="dcterms:W3CDTF">2018-06-27T11:49:19Z</dcterms:modified>
</cp:coreProperties>
</file>